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modernComment_117_916CF1C9.xml" ContentType="application/vnd.ms-powerpoint.comments+xml"/>
  <Override PartName="/ppt/comments/modernComment_101_CBD7F64C.xml" ContentType="application/vnd.ms-powerpoint.comments+xml"/>
  <Override PartName="/ppt/comments/modernComment_105_F838F9AB.xml" ContentType="application/vnd.ms-powerpoint.comments+xml"/>
  <Override PartName="/ppt/notesSlides/notesSlide1.xml" ContentType="application/vnd.openxmlformats-officedocument.presentationml.notesSlide+xml"/>
  <Override PartName="/ppt/comments/modernComment_11A_747E33C7.xml" ContentType="application/vnd.ms-powerpoint.comments+xml"/>
  <Override PartName="/ppt/comments/modernComment_10B_DF5CD8D2.xml" ContentType="application/vnd.ms-powerpoint.comments+xml"/>
  <Override PartName="/ppt/comments/modernComment_115_3709B9DC.xml" ContentType="application/vnd.ms-powerpoint.comments+xml"/>
  <Override PartName="/ppt/comments/modernComment_11B_A9047201.xml" ContentType="application/vnd.ms-powerpoint.comments+xml"/>
  <Override PartName="/ppt/comments/modernComment_10C_EFB98067.xml" ContentType="application/vnd.ms-powerpoint.comments+xml"/>
  <Override PartName="/ppt/comments/modernComment_119_A028D858.xml" ContentType="application/vnd.ms-powerpoint.comments+xml"/>
  <Override PartName="/ppt/comments/modernComment_113_BBCEFEAC.xml" ContentType="application/vnd.ms-powerpoint.comments+xml"/>
  <Override PartName="/ppt/comments/modernComment_110_5FD00CAE.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5"/>
  </p:notesMasterIdLst>
  <p:sldIdLst>
    <p:sldId id="256" r:id="rId2"/>
    <p:sldId id="290" r:id="rId3"/>
    <p:sldId id="279" r:id="rId4"/>
    <p:sldId id="257" r:id="rId5"/>
    <p:sldId id="259" r:id="rId6"/>
    <p:sldId id="261" r:id="rId7"/>
    <p:sldId id="285" r:id="rId8"/>
    <p:sldId id="260" r:id="rId9"/>
    <p:sldId id="282" r:id="rId10"/>
    <p:sldId id="280" r:id="rId11"/>
    <p:sldId id="262" r:id="rId12"/>
    <p:sldId id="291" r:id="rId13"/>
    <p:sldId id="267" r:id="rId14"/>
    <p:sldId id="276" r:id="rId15"/>
    <p:sldId id="266" r:id="rId16"/>
    <p:sldId id="277" r:id="rId17"/>
    <p:sldId id="283" r:id="rId18"/>
    <p:sldId id="268" r:id="rId19"/>
    <p:sldId id="281" r:id="rId20"/>
    <p:sldId id="263" r:id="rId21"/>
    <p:sldId id="275" r:id="rId22"/>
    <p:sldId id="272" r:id="rId23"/>
    <p:sldId id="28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798D86-072A-0E66-7DF5-1A8C52B6A63A}" name="Pohl, Jerri, OSE" initials="JP" userId="S::Jerri.Pohl@ose.nm.gov::41ac3b4c-2150-428a-9898-4a5c7ffaa2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A932A-6D17-431C-9685-1CD6B4A8A155}" v="3" dt="2024-04-25T19:20:46.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man, Sheldon R., OSE" userId="bd4c287a-c113-4c8e-a07a-721aec0d08a5" providerId="ADAL" clId="{366A932A-6D17-431C-9685-1CD6B4A8A155}"/>
    <pc:docChg chg="undo custSel delSld modSld">
      <pc:chgData name="Dorman, Sheldon R., OSE" userId="bd4c287a-c113-4c8e-a07a-721aec0d08a5" providerId="ADAL" clId="{366A932A-6D17-431C-9685-1CD6B4A8A155}" dt="2024-04-25T21:12:37.093" v="17437" actId="27636"/>
      <pc:docMkLst>
        <pc:docMk/>
      </pc:docMkLst>
      <pc:sldChg chg="modSp mod">
        <pc:chgData name="Dorman, Sheldon R., OSE" userId="bd4c287a-c113-4c8e-a07a-721aec0d08a5" providerId="ADAL" clId="{366A932A-6D17-431C-9685-1CD6B4A8A155}" dt="2024-04-23T22:12:44.529" v="83" actId="20577"/>
        <pc:sldMkLst>
          <pc:docMk/>
          <pc:sldMk cId="129729509" sldId="256"/>
        </pc:sldMkLst>
        <pc:spChg chg="mod">
          <ac:chgData name="Dorman, Sheldon R., OSE" userId="bd4c287a-c113-4c8e-a07a-721aec0d08a5" providerId="ADAL" clId="{366A932A-6D17-431C-9685-1CD6B4A8A155}" dt="2024-04-23T21:59:27.063" v="34" actId="20577"/>
          <ac:spMkLst>
            <pc:docMk/>
            <pc:sldMk cId="129729509" sldId="256"/>
            <ac:spMk id="2" creationId="{67A841D9-006C-155A-9CDF-3B7F0819F492}"/>
          </ac:spMkLst>
        </pc:spChg>
        <pc:spChg chg="mod">
          <ac:chgData name="Dorman, Sheldon R., OSE" userId="bd4c287a-c113-4c8e-a07a-721aec0d08a5" providerId="ADAL" clId="{366A932A-6D17-431C-9685-1CD6B4A8A155}" dt="2024-04-23T22:12:44.529" v="83" actId="20577"/>
          <ac:spMkLst>
            <pc:docMk/>
            <pc:sldMk cId="129729509" sldId="256"/>
            <ac:spMk id="3" creationId="{C3B85EAB-E994-9818-EBBE-8C8DF6401103}"/>
          </ac:spMkLst>
        </pc:spChg>
      </pc:sldChg>
      <pc:sldChg chg="delSp modSp mod">
        <pc:chgData name="Dorman, Sheldon R., OSE" userId="bd4c287a-c113-4c8e-a07a-721aec0d08a5" providerId="ADAL" clId="{366A932A-6D17-431C-9685-1CD6B4A8A155}" dt="2024-04-25T18:38:47.525" v="12597" actId="20577"/>
        <pc:sldMkLst>
          <pc:docMk/>
          <pc:sldMk cId="3419928140" sldId="257"/>
        </pc:sldMkLst>
        <pc:spChg chg="mod">
          <ac:chgData name="Dorman, Sheldon R., OSE" userId="bd4c287a-c113-4c8e-a07a-721aec0d08a5" providerId="ADAL" clId="{366A932A-6D17-431C-9685-1CD6B4A8A155}" dt="2024-04-25T18:38:47.525" v="12597" actId="20577"/>
          <ac:spMkLst>
            <pc:docMk/>
            <pc:sldMk cId="3419928140" sldId="257"/>
            <ac:spMk id="3" creationId="{F50699F7-27EB-412B-C0A1-752030AEFBD0}"/>
          </ac:spMkLst>
        </pc:spChg>
        <pc:spChg chg="mod">
          <ac:chgData name="Dorman, Sheldon R., OSE" userId="bd4c287a-c113-4c8e-a07a-721aec0d08a5" providerId="ADAL" clId="{366A932A-6D17-431C-9685-1CD6B4A8A155}" dt="2024-04-24T19:15:49.123" v="183" actId="27636"/>
          <ac:spMkLst>
            <pc:docMk/>
            <pc:sldMk cId="3419928140" sldId="257"/>
            <ac:spMk id="4" creationId="{C44BDAAE-D793-1FB2-B2B7-19B5E1E0C926}"/>
          </ac:spMkLst>
        </pc:spChg>
        <pc:picChg chg="del">
          <ac:chgData name="Dorman, Sheldon R., OSE" userId="bd4c287a-c113-4c8e-a07a-721aec0d08a5" providerId="ADAL" clId="{366A932A-6D17-431C-9685-1CD6B4A8A155}" dt="2024-04-24T19:19:16.685" v="618" actId="478"/>
          <ac:picMkLst>
            <pc:docMk/>
            <pc:sldMk cId="3419928140" sldId="257"/>
            <ac:picMk id="6" creationId="{51A82A7D-DA15-EE93-734C-6E1C71DA9ADC}"/>
          </ac:picMkLst>
        </pc:picChg>
      </pc:sldChg>
      <pc:sldChg chg="addSp delSp modSp mod delDesignElem chgLayout">
        <pc:chgData name="Dorman, Sheldon R., OSE" userId="bd4c287a-c113-4c8e-a07a-721aec0d08a5" providerId="ADAL" clId="{366A932A-6D17-431C-9685-1CD6B4A8A155}" dt="2024-04-25T18:40:14.045" v="12712" actId="20577"/>
        <pc:sldMkLst>
          <pc:docMk/>
          <pc:sldMk cId="3171408048" sldId="259"/>
        </pc:sldMkLst>
        <pc:spChg chg="mod ord">
          <ac:chgData name="Dorman, Sheldon R., OSE" userId="bd4c287a-c113-4c8e-a07a-721aec0d08a5" providerId="ADAL" clId="{366A932A-6D17-431C-9685-1CD6B4A8A155}" dt="2024-04-24T19:50:15.289" v="3019" actId="27636"/>
          <ac:spMkLst>
            <pc:docMk/>
            <pc:sldMk cId="3171408048" sldId="259"/>
            <ac:spMk id="2" creationId="{7D99D9BA-601E-B2B0-39AA-A6AED9200BFE}"/>
          </ac:spMkLst>
        </pc:spChg>
        <pc:spChg chg="mod ord">
          <ac:chgData name="Dorman, Sheldon R., OSE" userId="bd4c287a-c113-4c8e-a07a-721aec0d08a5" providerId="ADAL" clId="{366A932A-6D17-431C-9685-1CD6B4A8A155}" dt="2024-04-25T18:40:14.045" v="12712" actId="20577"/>
          <ac:spMkLst>
            <pc:docMk/>
            <pc:sldMk cId="3171408048" sldId="259"/>
            <ac:spMk id="3" creationId="{006D9CBA-CE66-E3BB-88F3-ED5C82E4F0ED}"/>
          </ac:spMkLst>
        </pc:spChg>
        <pc:spChg chg="mod ord">
          <ac:chgData name="Dorman, Sheldon R., OSE" userId="bd4c287a-c113-4c8e-a07a-721aec0d08a5" providerId="ADAL" clId="{366A932A-6D17-431C-9685-1CD6B4A8A155}" dt="2024-04-24T19:50:15.265" v="3017" actId="6264"/>
          <ac:spMkLst>
            <pc:docMk/>
            <pc:sldMk cId="3171408048" sldId="259"/>
            <ac:spMk id="4" creationId="{7C4BA054-E29C-FDEC-907F-588C9BDEB071}"/>
          </ac:spMkLst>
        </pc:spChg>
        <pc:spChg chg="del mod">
          <ac:chgData name="Dorman, Sheldon R., OSE" userId="bd4c287a-c113-4c8e-a07a-721aec0d08a5" providerId="ADAL" clId="{366A932A-6D17-431C-9685-1CD6B4A8A155}" dt="2024-04-24T19:44:22.968" v="2140" actId="478"/>
          <ac:spMkLst>
            <pc:docMk/>
            <pc:sldMk cId="3171408048" sldId="259"/>
            <ac:spMk id="5" creationId="{3CA986CC-5BD6-52A4-DE88-E64615567549}"/>
          </ac:spMkLst>
        </pc:spChg>
        <pc:spChg chg="add del mod">
          <ac:chgData name="Dorman, Sheldon R., OSE" userId="bd4c287a-c113-4c8e-a07a-721aec0d08a5" providerId="ADAL" clId="{366A932A-6D17-431C-9685-1CD6B4A8A155}" dt="2024-04-24T19:50:15.265" v="3017" actId="6264"/>
          <ac:spMkLst>
            <pc:docMk/>
            <pc:sldMk cId="3171408048" sldId="259"/>
            <ac:spMk id="7" creationId="{2AD323D9-E0A8-0E7F-08F7-CD9B5ECF8A7E}"/>
          </ac:spMkLst>
        </pc:spChg>
        <pc:spChg chg="add del mod">
          <ac:chgData name="Dorman, Sheldon R., OSE" userId="bd4c287a-c113-4c8e-a07a-721aec0d08a5" providerId="ADAL" clId="{366A932A-6D17-431C-9685-1CD6B4A8A155}" dt="2024-04-24T19:50:15.265" v="3017" actId="6264"/>
          <ac:spMkLst>
            <pc:docMk/>
            <pc:sldMk cId="3171408048" sldId="259"/>
            <ac:spMk id="8" creationId="{5E09B702-6D33-4C88-2B55-630AD16DA252}"/>
          </ac:spMkLst>
        </pc:spChg>
        <pc:spChg chg="add del mod">
          <ac:chgData name="Dorman, Sheldon R., OSE" userId="bd4c287a-c113-4c8e-a07a-721aec0d08a5" providerId="ADAL" clId="{366A932A-6D17-431C-9685-1CD6B4A8A155}" dt="2024-04-24T19:50:15.265" v="3017" actId="6264"/>
          <ac:spMkLst>
            <pc:docMk/>
            <pc:sldMk cId="3171408048" sldId="259"/>
            <ac:spMk id="9" creationId="{C16EAA2D-396A-4EFD-608F-D260CE4D8BFE}"/>
          </ac:spMkLst>
        </pc:spChg>
        <pc:spChg chg="del">
          <ac:chgData name="Dorman, Sheldon R., OSE" userId="bd4c287a-c113-4c8e-a07a-721aec0d08a5" providerId="ADAL" clId="{366A932A-6D17-431C-9685-1CD6B4A8A155}" dt="2024-04-24T19:50:15.265" v="3017" actId="6264"/>
          <ac:spMkLst>
            <pc:docMk/>
            <pc:sldMk cId="3171408048" sldId="259"/>
            <ac:spMk id="10" creationId="{22A1F095-40D4-4696-9718-1BDE047BF0AA}"/>
          </ac:spMkLst>
        </pc:spChg>
        <pc:picChg chg="del">
          <ac:chgData name="Dorman, Sheldon R., OSE" userId="bd4c287a-c113-4c8e-a07a-721aec0d08a5" providerId="ADAL" clId="{366A932A-6D17-431C-9685-1CD6B4A8A155}" dt="2024-04-24T19:41:15.624" v="1856" actId="478"/>
          <ac:picMkLst>
            <pc:docMk/>
            <pc:sldMk cId="3171408048" sldId="259"/>
            <ac:picMk id="6" creationId="{7CF950B6-B8C2-BB09-2FFD-3B291E6006CF}"/>
          </ac:picMkLst>
        </pc:picChg>
        <pc:picChg chg="del">
          <ac:chgData name="Dorman, Sheldon R., OSE" userId="bd4c287a-c113-4c8e-a07a-721aec0d08a5" providerId="ADAL" clId="{366A932A-6D17-431C-9685-1CD6B4A8A155}" dt="2024-04-24T19:50:15.265" v="3017" actId="6264"/>
          <ac:picMkLst>
            <pc:docMk/>
            <pc:sldMk cId="3171408048" sldId="259"/>
            <ac:picMk id="12" creationId="{71F83339-F5DE-41D0-9A16-69E711AFFE08}"/>
          </ac:picMkLst>
        </pc:picChg>
        <pc:picChg chg="del">
          <ac:chgData name="Dorman, Sheldon R., OSE" userId="bd4c287a-c113-4c8e-a07a-721aec0d08a5" providerId="ADAL" clId="{366A932A-6D17-431C-9685-1CD6B4A8A155}" dt="2024-04-24T19:50:15.265" v="3017" actId="6264"/>
          <ac:picMkLst>
            <pc:docMk/>
            <pc:sldMk cId="3171408048" sldId="259"/>
            <ac:picMk id="14" creationId="{39B4E11D-B0E0-4BFD-8D6A-E79C7F7953C7}"/>
          </ac:picMkLst>
        </pc:picChg>
        <pc:cxnChg chg="del">
          <ac:chgData name="Dorman, Sheldon R., OSE" userId="bd4c287a-c113-4c8e-a07a-721aec0d08a5" providerId="ADAL" clId="{366A932A-6D17-431C-9685-1CD6B4A8A155}" dt="2024-04-24T19:50:15.265" v="3017" actId="6264"/>
          <ac:cxnSpMkLst>
            <pc:docMk/>
            <pc:sldMk cId="3171408048" sldId="259"/>
            <ac:cxnSpMk id="16" creationId="{FEB8E36E-2282-452A-A9D7-E38288D1C845}"/>
          </ac:cxnSpMkLst>
        </pc:cxnChg>
      </pc:sldChg>
      <pc:sldChg chg="addSp delSp modSp mod">
        <pc:chgData name="Dorman, Sheldon R., OSE" userId="bd4c287a-c113-4c8e-a07a-721aec0d08a5" providerId="ADAL" clId="{366A932A-6D17-431C-9685-1CD6B4A8A155}" dt="2024-04-25T18:43:55.170" v="12975" actId="14100"/>
        <pc:sldMkLst>
          <pc:docMk/>
          <pc:sldMk cId="3674130015" sldId="260"/>
        </pc:sldMkLst>
        <pc:spChg chg="mod">
          <ac:chgData name="Dorman, Sheldon R., OSE" userId="bd4c287a-c113-4c8e-a07a-721aec0d08a5" providerId="ADAL" clId="{366A932A-6D17-431C-9685-1CD6B4A8A155}" dt="2024-04-24T20:19:26.826" v="5117" actId="20577"/>
          <ac:spMkLst>
            <pc:docMk/>
            <pc:sldMk cId="3674130015" sldId="260"/>
            <ac:spMk id="2" creationId="{1F463DF4-D703-D0E4-F28D-A77E940573BF}"/>
          </ac:spMkLst>
        </pc:spChg>
        <pc:spChg chg="add del mod">
          <ac:chgData name="Dorman, Sheldon R., OSE" userId="bd4c287a-c113-4c8e-a07a-721aec0d08a5" providerId="ADAL" clId="{366A932A-6D17-431C-9685-1CD6B4A8A155}" dt="2024-04-24T20:19:46.756" v="5120" actId="478"/>
          <ac:spMkLst>
            <pc:docMk/>
            <pc:sldMk cId="3674130015" sldId="260"/>
            <ac:spMk id="4" creationId="{97AA6E46-6328-1A43-8783-277F2A98F999}"/>
          </ac:spMkLst>
        </pc:spChg>
        <pc:spChg chg="add del mod">
          <ac:chgData name="Dorman, Sheldon R., OSE" userId="bd4c287a-c113-4c8e-a07a-721aec0d08a5" providerId="ADAL" clId="{366A932A-6D17-431C-9685-1CD6B4A8A155}" dt="2024-04-24T20:21:05.375" v="5352" actId="478"/>
          <ac:spMkLst>
            <pc:docMk/>
            <pc:sldMk cId="3674130015" sldId="260"/>
            <ac:spMk id="6" creationId="{2C2DBDA7-5E08-E56A-14F0-B4CF1316EFFE}"/>
          </ac:spMkLst>
        </pc:spChg>
        <pc:spChg chg="del mod">
          <ac:chgData name="Dorman, Sheldon R., OSE" userId="bd4c287a-c113-4c8e-a07a-721aec0d08a5" providerId="ADAL" clId="{366A932A-6D17-431C-9685-1CD6B4A8A155}" dt="2024-04-24T20:19:38.653" v="5119" actId="478"/>
          <ac:spMkLst>
            <pc:docMk/>
            <pc:sldMk cId="3674130015" sldId="260"/>
            <ac:spMk id="13" creationId="{DF86E60C-2A48-C975-35F9-004F0ACE1497}"/>
          </ac:spMkLst>
        </pc:spChg>
        <pc:spChg chg="del">
          <ac:chgData name="Dorman, Sheldon R., OSE" userId="bd4c287a-c113-4c8e-a07a-721aec0d08a5" providerId="ADAL" clId="{366A932A-6D17-431C-9685-1CD6B4A8A155}" dt="2024-04-24T20:19:52.268" v="5121" actId="478"/>
          <ac:spMkLst>
            <pc:docMk/>
            <pc:sldMk cId="3674130015" sldId="260"/>
            <ac:spMk id="15" creationId="{487BBF4D-2364-64E2-7BF0-3E01D691E1EF}"/>
          </ac:spMkLst>
        </pc:spChg>
        <pc:spChg chg="mod">
          <ac:chgData name="Dorman, Sheldon R., OSE" userId="bd4c287a-c113-4c8e-a07a-721aec0d08a5" providerId="ADAL" clId="{366A932A-6D17-431C-9685-1CD6B4A8A155}" dt="2024-04-25T18:43:55.170" v="12975" actId="14100"/>
          <ac:spMkLst>
            <pc:docMk/>
            <pc:sldMk cId="3674130015" sldId="260"/>
            <ac:spMk id="17" creationId="{E58CD187-04F5-0E92-8713-3913F501AE98}"/>
          </ac:spMkLst>
        </pc:spChg>
        <pc:spChg chg="mod">
          <ac:chgData name="Dorman, Sheldon R., OSE" userId="bd4c287a-c113-4c8e-a07a-721aec0d08a5" providerId="ADAL" clId="{366A932A-6D17-431C-9685-1CD6B4A8A155}" dt="2024-04-25T18:43:50.674" v="12974" actId="14100"/>
          <ac:spMkLst>
            <pc:docMk/>
            <pc:sldMk cId="3674130015" sldId="260"/>
            <ac:spMk id="19" creationId="{62208CA5-649B-DEF2-0D24-7BF012C48EB6}"/>
          </ac:spMkLst>
        </pc:spChg>
        <pc:spChg chg="mod">
          <ac:chgData name="Dorman, Sheldon R., OSE" userId="bd4c287a-c113-4c8e-a07a-721aec0d08a5" providerId="ADAL" clId="{366A932A-6D17-431C-9685-1CD6B4A8A155}" dt="2024-04-24T20:22:25.861" v="5654" actId="20577"/>
          <ac:spMkLst>
            <pc:docMk/>
            <pc:sldMk cId="3674130015" sldId="260"/>
            <ac:spMk id="22" creationId="{7EA82F25-D704-F54B-10E8-F7B5E7C7088C}"/>
          </ac:spMkLst>
        </pc:spChg>
      </pc:sldChg>
      <pc:sldChg chg="modSp mod">
        <pc:chgData name="Dorman, Sheldon R., OSE" userId="bd4c287a-c113-4c8e-a07a-721aec0d08a5" providerId="ADAL" clId="{366A932A-6D17-431C-9685-1CD6B4A8A155}" dt="2024-04-25T18:41:41.490" v="12799" actId="20577"/>
        <pc:sldMkLst>
          <pc:docMk/>
          <pc:sldMk cId="4164483499" sldId="261"/>
        </pc:sldMkLst>
        <pc:spChg chg="mod">
          <ac:chgData name="Dorman, Sheldon R., OSE" userId="bd4c287a-c113-4c8e-a07a-721aec0d08a5" providerId="ADAL" clId="{366A932A-6D17-431C-9685-1CD6B4A8A155}" dt="2024-04-24T20:09:55.803" v="4558" actId="20577"/>
          <ac:spMkLst>
            <pc:docMk/>
            <pc:sldMk cId="4164483499" sldId="261"/>
            <ac:spMk id="2" creationId="{8A842CB6-7475-2520-2471-77258357CB86}"/>
          </ac:spMkLst>
        </pc:spChg>
        <pc:spChg chg="mod">
          <ac:chgData name="Dorman, Sheldon R., OSE" userId="bd4c287a-c113-4c8e-a07a-721aec0d08a5" providerId="ADAL" clId="{366A932A-6D17-431C-9685-1CD6B4A8A155}" dt="2024-04-25T18:41:41.490" v="12799" actId="20577"/>
          <ac:spMkLst>
            <pc:docMk/>
            <pc:sldMk cId="4164483499" sldId="261"/>
            <ac:spMk id="3" creationId="{FD841504-C8F1-A1B9-A1E8-A83B63B212F9}"/>
          </ac:spMkLst>
        </pc:spChg>
      </pc:sldChg>
      <pc:sldChg chg="addSp delSp modSp mod">
        <pc:chgData name="Dorman, Sheldon R., OSE" userId="bd4c287a-c113-4c8e-a07a-721aec0d08a5" providerId="ADAL" clId="{366A932A-6D17-431C-9685-1CD6B4A8A155}" dt="2024-04-25T18:46:40.806" v="13141" actId="6549"/>
        <pc:sldMkLst>
          <pc:docMk/>
          <pc:sldMk cId="1434543617" sldId="262"/>
        </pc:sldMkLst>
        <pc:spChg chg="add del mod">
          <ac:chgData name="Dorman, Sheldon R., OSE" userId="bd4c287a-c113-4c8e-a07a-721aec0d08a5" providerId="ADAL" clId="{366A932A-6D17-431C-9685-1CD6B4A8A155}" dt="2024-04-24T20:40:45.778" v="8377" actId="478"/>
          <ac:spMkLst>
            <pc:docMk/>
            <pc:sldMk cId="1434543617" sldId="262"/>
            <ac:spMk id="4" creationId="{69F7356E-690F-A993-4E3F-C57479DA6518}"/>
          </ac:spMkLst>
        </pc:spChg>
        <pc:spChg chg="add del mod">
          <ac:chgData name="Dorman, Sheldon R., OSE" userId="bd4c287a-c113-4c8e-a07a-721aec0d08a5" providerId="ADAL" clId="{366A932A-6D17-431C-9685-1CD6B4A8A155}" dt="2024-04-24T20:40:58.861" v="8379" actId="478"/>
          <ac:spMkLst>
            <pc:docMk/>
            <pc:sldMk cId="1434543617" sldId="262"/>
            <ac:spMk id="6" creationId="{33B514CB-AAD5-574F-FF33-B3CFA96E1844}"/>
          </ac:spMkLst>
        </pc:spChg>
        <pc:spChg chg="add del mod">
          <ac:chgData name="Dorman, Sheldon R., OSE" userId="bd4c287a-c113-4c8e-a07a-721aec0d08a5" providerId="ADAL" clId="{366A932A-6D17-431C-9685-1CD6B4A8A155}" dt="2024-04-24T20:41:09.115" v="8381" actId="478"/>
          <ac:spMkLst>
            <pc:docMk/>
            <pc:sldMk cId="1434543617" sldId="262"/>
            <ac:spMk id="8" creationId="{2398F67C-FE45-7C32-7325-C0E5DB9E4B5D}"/>
          </ac:spMkLst>
        </pc:spChg>
        <pc:spChg chg="mod">
          <ac:chgData name="Dorman, Sheldon R., OSE" userId="bd4c287a-c113-4c8e-a07a-721aec0d08a5" providerId="ADAL" clId="{366A932A-6D17-431C-9685-1CD6B4A8A155}" dt="2024-04-24T20:40:35.031" v="8375" actId="20577"/>
          <ac:spMkLst>
            <pc:docMk/>
            <pc:sldMk cId="1434543617" sldId="262"/>
            <ac:spMk id="9" creationId="{46718DA2-EE92-37CD-8BA7-6C4DEBC3E5B8}"/>
          </ac:spMkLst>
        </pc:spChg>
        <pc:spChg chg="del">
          <ac:chgData name="Dorman, Sheldon R., OSE" userId="bd4c287a-c113-4c8e-a07a-721aec0d08a5" providerId="ADAL" clId="{366A932A-6D17-431C-9685-1CD6B4A8A155}" dt="2024-04-24T20:40:43.387" v="8376" actId="478"/>
          <ac:spMkLst>
            <pc:docMk/>
            <pc:sldMk cId="1434543617" sldId="262"/>
            <ac:spMk id="10" creationId="{C080129C-D268-437D-5F20-B493F5D9C0F2}"/>
          </ac:spMkLst>
        </pc:spChg>
        <pc:spChg chg="del">
          <ac:chgData name="Dorman, Sheldon R., OSE" userId="bd4c287a-c113-4c8e-a07a-721aec0d08a5" providerId="ADAL" clId="{366A932A-6D17-431C-9685-1CD6B4A8A155}" dt="2024-04-24T20:40:55.266" v="8378" actId="478"/>
          <ac:spMkLst>
            <pc:docMk/>
            <pc:sldMk cId="1434543617" sldId="262"/>
            <ac:spMk id="11" creationId="{A736429B-DECF-672B-205A-5D6CA67C159A}"/>
          </ac:spMkLst>
        </pc:spChg>
        <pc:spChg chg="mod">
          <ac:chgData name="Dorman, Sheldon R., OSE" userId="bd4c287a-c113-4c8e-a07a-721aec0d08a5" providerId="ADAL" clId="{366A932A-6D17-431C-9685-1CD6B4A8A155}" dt="2024-04-25T18:46:40.806" v="13141" actId="6549"/>
          <ac:spMkLst>
            <pc:docMk/>
            <pc:sldMk cId="1434543617" sldId="262"/>
            <ac:spMk id="12" creationId="{ABDBB0FE-5A5C-9A68-CC25-FF516DE1E487}"/>
          </ac:spMkLst>
        </pc:spChg>
        <pc:spChg chg="del">
          <ac:chgData name="Dorman, Sheldon R., OSE" userId="bd4c287a-c113-4c8e-a07a-721aec0d08a5" providerId="ADAL" clId="{366A932A-6D17-431C-9685-1CD6B4A8A155}" dt="2024-04-24T20:41:06.310" v="8380" actId="478"/>
          <ac:spMkLst>
            <pc:docMk/>
            <pc:sldMk cId="1434543617" sldId="262"/>
            <ac:spMk id="13" creationId="{0F0FB824-1783-9266-C342-E0C5D23CB461}"/>
          </ac:spMkLst>
        </pc:spChg>
      </pc:sldChg>
      <pc:sldChg chg="modSp mod">
        <pc:chgData name="Dorman, Sheldon R., OSE" userId="bd4c287a-c113-4c8e-a07a-721aec0d08a5" providerId="ADAL" clId="{366A932A-6D17-431C-9685-1CD6B4A8A155}" dt="2024-04-25T18:53:44.207" v="13648" actId="14100"/>
        <pc:sldMkLst>
          <pc:docMk/>
          <pc:sldMk cId="986886701" sldId="263"/>
        </pc:sldMkLst>
        <pc:spChg chg="mod">
          <ac:chgData name="Dorman, Sheldon R., OSE" userId="bd4c287a-c113-4c8e-a07a-721aec0d08a5" providerId="ADAL" clId="{366A932A-6D17-431C-9685-1CD6B4A8A155}" dt="2024-04-25T18:53:44.207" v="13648" actId="14100"/>
          <ac:spMkLst>
            <pc:docMk/>
            <pc:sldMk cId="986886701" sldId="263"/>
            <ac:spMk id="3" creationId="{3C70DB89-9B79-8DB0-11E9-70E8A8D5A692}"/>
          </ac:spMkLst>
        </pc:spChg>
      </pc:sldChg>
      <pc:sldChg chg="del">
        <pc:chgData name="Dorman, Sheldon R., OSE" userId="bd4c287a-c113-4c8e-a07a-721aec0d08a5" providerId="ADAL" clId="{366A932A-6D17-431C-9685-1CD6B4A8A155}" dt="2024-04-24T23:12:31.115" v="12511" actId="2696"/>
        <pc:sldMkLst>
          <pc:docMk/>
          <pc:sldMk cId="1494389099" sldId="264"/>
        </pc:sldMkLst>
      </pc:sldChg>
      <pc:sldChg chg="del">
        <pc:chgData name="Dorman, Sheldon R., OSE" userId="bd4c287a-c113-4c8e-a07a-721aec0d08a5" providerId="ADAL" clId="{366A932A-6D17-431C-9685-1CD6B4A8A155}" dt="2024-04-24T23:12:25.286" v="12510" actId="2696"/>
        <pc:sldMkLst>
          <pc:docMk/>
          <pc:sldMk cId="3239531913" sldId="265"/>
        </pc:sldMkLst>
      </pc:sldChg>
      <pc:sldChg chg="modSp mod">
        <pc:chgData name="Dorman, Sheldon R., OSE" userId="bd4c287a-c113-4c8e-a07a-721aec0d08a5" providerId="ADAL" clId="{366A932A-6D17-431C-9685-1CD6B4A8A155}" dt="2024-04-25T18:51:53.778" v="13553" actId="20577"/>
        <pc:sldMkLst>
          <pc:docMk/>
          <pc:sldMk cId="3681116593" sldId="266"/>
        </pc:sldMkLst>
        <pc:spChg chg="mod">
          <ac:chgData name="Dorman, Sheldon R., OSE" userId="bd4c287a-c113-4c8e-a07a-721aec0d08a5" providerId="ADAL" clId="{366A932A-6D17-431C-9685-1CD6B4A8A155}" dt="2024-04-24T22:00:29.644" v="11016" actId="20577"/>
          <ac:spMkLst>
            <pc:docMk/>
            <pc:sldMk cId="3681116593" sldId="266"/>
            <ac:spMk id="2" creationId="{220FAAF3-7FD7-A0DF-ACC3-1CF245768A4F}"/>
          </ac:spMkLst>
        </pc:spChg>
        <pc:spChg chg="mod">
          <ac:chgData name="Dorman, Sheldon R., OSE" userId="bd4c287a-c113-4c8e-a07a-721aec0d08a5" providerId="ADAL" clId="{366A932A-6D17-431C-9685-1CD6B4A8A155}" dt="2024-04-25T18:51:53.778" v="13553" actId="20577"/>
          <ac:spMkLst>
            <pc:docMk/>
            <pc:sldMk cId="3681116593" sldId="266"/>
            <ac:spMk id="3" creationId="{C56D724F-A4F2-8843-06D9-61B23F9FEF34}"/>
          </ac:spMkLst>
        </pc:spChg>
      </pc:sldChg>
      <pc:sldChg chg="addSp delSp modSp mod">
        <pc:chgData name="Dorman, Sheldon R., OSE" userId="bd4c287a-c113-4c8e-a07a-721aec0d08a5" providerId="ADAL" clId="{366A932A-6D17-431C-9685-1CD6B4A8A155}" dt="2024-04-24T21:16:58.858" v="10114" actId="20577"/>
        <pc:sldMkLst>
          <pc:docMk/>
          <pc:sldMk cId="3747403986" sldId="267"/>
        </pc:sldMkLst>
        <pc:spChg chg="mod">
          <ac:chgData name="Dorman, Sheldon R., OSE" userId="bd4c287a-c113-4c8e-a07a-721aec0d08a5" providerId="ADAL" clId="{366A932A-6D17-431C-9685-1CD6B4A8A155}" dt="2024-04-24T21:16:58.858" v="10114" actId="20577"/>
          <ac:spMkLst>
            <pc:docMk/>
            <pc:sldMk cId="3747403986" sldId="267"/>
            <ac:spMk id="2" creationId="{A4FBA0F1-8F88-CCDA-B069-62087E21F97B}"/>
          </ac:spMkLst>
        </pc:spChg>
        <pc:spChg chg="del">
          <ac:chgData name="Dorman, Sheldon R., OSE" userId="bd4c287a-c113-4c8e-a07a-721aec0d08a5" providerId="ADAL" clId="{366A932A-6D17-431C-9685-1CD6B4A8A155}" dt="2024-04-24T20:54:14.188" v="9539" actId="478"/>
          <ac:spMkLst>
            <pc:docMk/>
            <pc:sldMk cId="3747403986" sldId="267"/>
            <ac:spMk id="3" creationId="{9239AF65-C064-ED61-F4A2-46603EE03A17}"/>
          </ac:spMkLst>
        </pc:spChg>
        <pc:spChg chg="del">
          <ac:chgData name="Dorman, Sheldon R., OSE" userId="bd4c287a-c113-4c8e-a07a-721aec0d08a5" providerId="ADAL" clId="{366A932A-6D17-431C-9685-1CD6B4A8A155}" dt="2024-04-24T20:54:30.057" v="9543" actId="478"/>
          <ac:spMkLst>
            <pc:docMk/>
            <pc:sldMk cId="3747403986" sldId="267"/>
            <ac:spMk id="4" creationId="{93E70B4F-A95D-F3A2-9EAB-B06C0EC91DF2}"/>
          </ac:spMkLst>
        </pc:spChg>
        <pc:spChg chg="del">
          <ac:chgData name="Dorman, Sheldon R., OSE" userId="bd4c287a-c113-4c8e-a07a-721aec0d08a5" providerId="ADAL" clId="{366A932A-6D17-431C-9685-1CD6B4A8A155}" dt="2024-04-24T20:54:23.528" v="9541" actId="478"/>
          <ac:spMkLst>
            <pc:docMk/>
            <pc:sldMk cId="3747403986" sldId="267"/>
            <ac:spMk id="5" creationId="{CB873EED-B124-5D68-AF75-751F557DF023}"/>
          </ac:spMkLst>
        </pc:spChg>
        <pc:spChg chg="del">
          <ac:chgData name="Dorman, Sheldon R., OSE" userId="bd4c287a-c113-4c8e-a07a-721aec0d08a5" providerId="ADAL" clId="{366A932A-6D17-431C-9685-1CD6B4A8A155}" dt="2024-04-24T20:54:35.889" v="9545" actId="478"/>
          <ac:spMkLst>
            <pc:docMk/>
            <pc:sldMk cId="3747403986" sldId="267"/>
            <ac:spMk id="6" creationId="{563A6B2C-FD76-4881-1CE3-7F0F338F8F02}"/>
          </ac:spMkLst>
        </pc:spChg>
        <pc:spChg chg="add del mod">
          <ac:chgData name="Dorman, Sheldon R., OSE" userId="bd4c287a-c113-4c8e-a07a-721aec0d08a5" providerId="ADAL" clId="{366A932A-6D17-431C-9685-1CD6B4A8A155}" dt="2024-04-24T20:54:19.250" v="9540" actId="478"/>
          <ac:spMkLst>
            <pc:docMk/>
            <pc:sldMk cId="3747403986" sldId="267"/>
            <ac:spMk id="9" creationId="{AD33455D-9334-C86E-321B-CB07009B19B8}"/>
          </ac:spMkLst>
        </pc:spChg>
        <pc:spChg chg="add del mod">
          <ac:chgData name="Dorman, Sheldon R., OSE" userId="bd4c287a-c113-4c8e-a07a-721aec0d08a5" providerId="ADAL" clId="{366A932A-6D17-431C-9685-1CD6B4A8A155}" dt="2024-04-24T20:54:26.681" v="9542" actId="478"/>
          <ac:spMkLst>
            <pc:docMk/>
            <pc:sldMk cId="3747403986" sldId="267"/>
            <ac:spMk id="11" creationId="{AA8A46C1-1621-9B04-C57A-E872CFDAB1D6}"/>
          </ac:spMkLst>
        </pc:spChg>
        <pc:spChg chg="add del mod">
          <ac:chgData name="Dorman, Sheldon R., OSE" userId="bd4c287a-c113-4c8e-a07a-721aec0d08a5" providerId="ADAL" clId="{366A932A-6D17-431C-9685-1CD6B4A8A155}" dt="2024-04-24T20:54:32.361" v="9544" actId="478"/>
          <ac:spMkLst>
            <pc:docMk/>
            <pc:sldMk cId="3747403986" sldId="267"/>
            <ac:spMk id="13" creationId="{7180B65E-AFC3-B43B-32E5-C1FC5CFC9564}"/>
          </ac:spMkLst>
        </pc:spChg>
        <pc:spChg chg="add del mod">
          <ac:chgData name="Dorman, Sheldon R., OSE" userId="bd4c287a-c113-4c8e-a07a-721aec0d08a5" providerId="ADAL" clId="{366A932A-6D17-431C-9685-1CD6B4A8A155}" dt="2024-04-24T20:54:38.781" v="9546" actId="478"/>
          <ac:spMkLst>
            <pc:docMk/>
            <pc:sldMk cId="3747403986" sldId="267"/>
            <ac:spMk id="15" creationId="{F09A99B6-B11D-0F01-93CB-76138972ACEE}"/>
          </ac:spMkLst>
        </pc:spChg>
      </pc:sldChg>
      <pc:sldChg chg="modSp mod">
        <pc:chgData name="Dorman, Sheldon R., OSE" userId="bd4c287a-c113-4c8e-a07a-721aec0d08a5" providerId="ADAL" clId="{366A932A-6D17-431C-9685-1CD6B4A8A155}" dt="2024-04-25T19:03:12.903" v="14246" actId="14100"/>
        <pc:sldMkLst>
          <pc:docMk/>
          <pc:sldMk cId="4021911655" sldId="268"/>
        </pc:sldMkLst>
        <pc:spChg chg="mod">
          <ac:chgData name="Dorman, Sheldon R., OSE" userId="bd4c287a-c113-4c8e-a07a-721aec0d08a5" providerId="ADAL" clId="{366A932A-6D17-431C-9685-1CD6B4A8A155}" dt="2024-04-25T19:03:08.128" v="14245" actId="14100"/>
          <ac:spMkLst>
            <pc:docMk/>
            <pc:sldMk cId="4021911655" sldId="268"/>
            <ac:spMk id="2" creationId="{5A9C7E0C-7054-B1E3-6027-17158E049FD5}"/>
          </ac:spMkLst>
        </pc:spChg>
        <pc:spChg chg="mod">
          <ac:chgData name="Dorman, Sheldon R., OSE" userId="bd4c287a-c113-4c8e-a07a-721aec0d08a5" providerId="ADAL" clId="{366A932A-6D17-431C-9685-1CD6B4A8A155}" dt="2024-04-25T19:03:12.903" v="14246" actId="14100"/>
          <ac:spMkLst>
            <pc:docMk/>
            <pc:sldMk cId="4021911655" sldId="268"/>
            <ac:spMk id="3" creationId="{06AB1C21-F2F5-6327-0CF8-83F57151F316}"/>
          </ac:spMkLst>
        </pc:spChg>
      </pc:sldChg>
      <pc:sldChg chg="del">
        <pc:chgData name="Dorman, Sheldon R., OSE" userId="bd4c287a-c113-4c8e-a07a-721aec0d08a5" providerId="ADAL" clId="{366A932A-6D17-431C-9685-1CD6B4A8A155}" dt="2024-04-25T19:04:26.614" v="14247" actId="2696"/>
        <pc:sldMkLst>
          <pc:docMk/>
          <pc:sldMk cId="1780176212" sldId="270"/>
        </pc:sldMkLst>
      </pc:sldChg>
      <pc:sldChg chg="modSp mod">
        <pc:chgData name="Dorman, Sheldon R., OSE" userId="bd4c287a-c113-4c8e-a07a-721aec0d08a5" providerId="ADAL" clId="{366A932A-6D17-431C-9685-1CD6B4A8A155}" dt="2024-04-25T19:28:59.312" v="16933" actId="20577"/>
        <pc:sldMkLst>
          <pc:docMk/>
          <pc:sldMk cId="1607470254" sldId="272"/>
        </pc:sldMkLst>
        <pc:spChg chg="mod">
          <ac:chgData name="Dorman, Sheldon R., OSE" userId="bd4c287a-c113-4c8e-a07a-721aec0d08a5" providerId="ADAL" clId="{366A932A-6D17-431C-9685-1CD6B4A8A155}" dt="2024-04-25T19:28:40.157" v="16921" actId="14100"/>
          <ac:spMkLst>
            <pc:docMk/>
            <pc:sldMk cId="1607470254" sldId="272"/>
            <ac:spMk id="2" creationId="{55BAD062-D393-7FD4-3667-68A94287221A}"/>
          </ac:spMkLst>
        </pc:spChg>
        <pc:spChg chg="mod">
          <ac:chgData name="Dorman, Sheldon R., OSE" userId="bd4c287a-c113-4c8e-a07a-721aec0d08a5" providerId="ADAL" clId="{366A932A-6D17-431C-9685-1CD6B4A8A155}" dt="2024-04-25T19:28:59.312" v="16933" actId="20577"/>
          <ac:spMkLst>
            <pc:docMk/>
            <pc:sldMk cId="1607470254" sldId="272"/>
            <ac:spMk id="3" creationId="{1D9E8AF3-A6F0-4A81-0B1F-4AE165450B02}"/>
          </ac:spMkLst>
        </pc:spChg>
      </pc:sldChg>
      <pc:sldChg chg="modSp mod">
        <pc:chgData name="Dorman, Sheldon R., OSE" userId="bd4c287a-c113-4c8e-a07a-721aec0d08a5" providerId="ADAL" clId="{366A932A-6D17-431C-9685-1CD6B4A8A155}" dt="2024-04-25T19:24:25.643" v="16321" actId="14100"/>
        <pc:sldMkLst>
          <pc:docMk/>
          <pc:sldMk cId="3150905004" sldId="275"/>
        </pc:sldMkLst>
        <pc:spChg chg="mod">
          <ac:chgData name="Dorman, Sheldon R., OSE" userId="bd4c287a-c113-4c8e-a07a-721aec0d08a5" providerId="ADAL" clId="{366A932A-6D17-431C-9685-1CD6B4A8A155}" dt="2024-04-25T19:08:05.754" v="14780" actId="20577"/>
          <ac:spMkLst>
            <pc:docMk/>
            <pc:sldMk cId="3150905004" sldId="275"/>
            <ac:spMk id="3" creationId="{8D0FA0A3-5520-F2B2-834E-1B4FFA8E33BD}"/>
          </ac:spMkLst>
        </pc:spChg>
        <pc:spChg chg="mod">
          <ac:chgData name="Dorman, Sheldon R., OSE" userId="bd4c287a-c113-4c8e-a07a-721aec0d08a5" providerId="ADAL" clId="{366A932A-6D17-431C-9685-1CD6B4A8A155}" dt="2024-04-25T19:24:25.643" v="16321" actId="14100"/>
          <ac:spMkLst>
            <pc:docMk/>
            <pc:sldMk cId="3150905004" sldId="275"/>
            <ac:spMk id="4" creationId="{B27D3D70-DB25-46C7-7445-BBD38A85BA85}"/>
          </ac:spMkLst>
        </pc:spChg>
      </pc:sldChg>
      <pc:sldChg chg="delSp modSp mod">
        <pc:chgData name="Dorman, Sheldon R., OSE" userId="bd4c287a-c113-4c8e-a07a-721aec0d08a5" providerId="ADAL" clId="{366A932A-6D17-431C-9685-1CD6B4A8A155}" dt="2024-04-25T18:48:55.383" v="13335" actId="20577"/>
        <pc:sldMkLst>
          <pc:docMk/>
          <pc:sldMk cId="1741229550" sldId="276"/>
        </pc:sldMkLst>
        <pc:spChg chg="mod">
          <ac:chgData name="Dorman, Sheldon R., OSE" userId="bd4c287a-c113-4c8e-a07a-721aec0d08a5" providerId="ADAL" clId="{366A932A-6D17-431C-9685-1CD6B4A8A155}" dt="2024-04-24T21:17:43.255" v="10167" actId="14100"/>
          <ac:spMkLst>
            <pc:docMk/>
            <pc:sldMk cId="1741229550" sldId="276"/>
            <ac:spMk id="2" creationId="{0E1BA68A-E41B-0544-E297-5D6015C49AC3}"/>
          </ac:spMkLst>
        </pc:spChg>
        <pc:spChg chg="mod">
          <ac:chgData name="Dorman, Sheldon R., OSE" userId="bd4c287a-c113-4c8e-a07a-721aec0d08a5" providerId="ADAL" clId="{366A932A-6D17-431C-9685-1CD6B4A8A155}" dt="2024-04-25T18:48:55.383" v="13335" actId="20577"/>
          <ac:spMkLst>
            <pc:docMk/>
            <pc:sldMk cId="1741229550" sldId="276"/>
            <ac:spMk id="13" creationId="{9EEBB553-26E1-AE85-9CBF-0CD02FA707E0}"/>
          </ac:spMkLst>
        </pc:spChg>
        <pc:picChg chg="del">
          <ac:chgData name="Dorman, Sheldon R., OSE" userId="bd4c287a-c113-4c8e-a07a-721aec0d08a5" providerId="ADAL" clId="{366A932A-6D17-431C-9685-1CD6B4A8A155}" dt="2024-04-24T21:17:30.912" v="10164" actId="478"/>
          <ac:picMkLst>
            <pc:docMk/>
            <pc:sldMk cId="1741229550" sldId="276"/>
            <ac:picMk id="9" creationId="{E0441CEB-7107-92B9-44FC-91C51412831B}"/>
          </ac:picMkLst>
        </pc:picChg>
      </pc:sldChg>
      <pc:sldChg chg="addSp delSp modSp mod">
        <pc:chgData name="Dorman, Sheldon R., OSE" userId="bd4c287a-c113-4c8e-a07a-721aec0d08a5" providerId="ADAL" clId="{366A932A-6D17-431C-9685-1CD6B4A8A155}" dt="2024-04-24T22:17:31.871" v="11290" actId="20577"/>
        <pc:sldMkLst>
          <pc:docMk/>
          <pc:sldMk cId="923384284" sldId="277"/>
        </pc:sldMkLst>
        <pc:spChg chg="mod">
          <ac:chgData name="Dorman, Sheldon R., OSE" userId="bd4c287a-c113-4c8e-a07a-721aec0d08a5" providerId="ADAL" clId="{366A932A-6D17-431C-9685-1CD6B4A8A155}" dt="2024-04-24T22:16:48.703" v="11283" actId="20577"/>
          <ac:spMkLst>
            <pc:docMk/>
            <pc:sldMk cId="923384284" sldId="277"/>
            <ac:spMk id="2" creationId="{220FAAF3-7FD7-A0DF-ACC3-1CF245768A4F}"/>
          </ac:spMkLst>
        </pc:spChg>
        <pc:spChg chg="del">
          <ac:chgData name="Dorman, Sheldon R., OSE" userId="bd4c287a-c113-4c8e-a07a-721aec0d08a5" providerId="ADAL" clId="{366A932A-6D17-431C-9685-1CD6B4A8A155}" dt="2024-04-24T22:17:15.076" v="11284" actId="478"/>
          <ac:spMkLst>
            <pc:docMk/>
            <pc:sldMk cId="923384284" sldId="277"/>
            <ac:spMk id="3" creationId="{C56D724F-A4F2-8843-06D9-61B23F9FEF34}"/>
          </ac:spMkLst>
        </pc:spChg>
        <pc:spChg chg="add mod">
          <ac:chgData name="Dorman, Sheldon R., OSE" userId="bd4c287a-c113-4c8e-a07a-721aec0d08a5" providerId="ADAL" clId="{366A932A-6D17-431C-9685-1CD6B4A8A155}" dt="2024-04-24T22:17:31.871" v="11290" actId="20577"/>
          <ac:spMkLst>
            <pc:docMk/>
            <pc:sldMk cId="923384284" sldId="277"/>
            <ac:spMk id="6" creationId="{DE13F406-15AE-E584-8AE6-A27BE953A3F6}"/>
          </ac:spMkLst>
        </pc:spChg>
      </pc:sldChg>
      <pc:sldChg chg="addSp delSp modSp mod">
        <pc:chgData name="Dorman, Sheldon R., OSE" userId="bd4c287a-c113-4c8e-a07a-721aec0d08a5" providerId="ADAL" clId="{366A932A-6D17-431C-9685-1CD6B4A8A155}" dt="2024-04-25T18:37:28.069" v="12525" actId="27636"/>
        <pc:sldMkLst>
          <pc:docMk/>
          <pc:sldMk cId="2439836105" sldId="279"/>
        </pc:sldMkLst>
        <pc:spChg chg="mod">
          <ac:chgData name="Dorman, Sheldon R., OSE" userId="bd4c287a-c113-4c8e-a07a-721aec0d08a5" providerId="ADAL" clId="{366A932A-6D17-431C-9685-1CD6B4A8A155}" dt="2024-04-24T19:36:05.038" v="1228" actId="20577"/>
          <ac:spMkLst>
            <pc:docMk/>
            <pc:sldMk cId="2439836105" sldId="279"/>
            <ac:spMk id="2" creationId="{A8C96081-190B-C8CC-39E3-EED170E50134}"/>
          </ac:spMkLst>
        </pc:spChg>
        <pc:spChg chg="del mod">
          <ac:chgData name="Dorman, Sheldon R., OSE" userId="bd4c287a-c113-4c8e-a07a-721aec0d08a5" providerId="ADAL" clId="{366A932A-6D17-431C-9685-1CD6B4A8A155}" dt="2024-04-24T19:35:29.407" v="1151" actId="478"/>
          <ac:spMkLst>
            <pc:docMk/>
            <pc:sldMk cId="2439836105" sldId="279"/>
            <ac:spMk id="3" creationId="{B1837769-B4AD-9432-DA52-61A25DED12C1}"/>
          </ac:spMkLst>
        </pc:spChg>
        <pc:spChg chg="add mod">
          <ac:chgData name="Dorman, Sheldon R., OSE" userId="bd4c287a-c113-4c8e-a07a-721aec0d08a5" providerId="ADAL" clId="{366A932A-6D17-431C-9685-1CD6B4A8A155}" dt="2024-04-25T18:37:28.069" v="12525" actId="27636"/>
          <ac:spMkLst>
            <pc:docMk/>
            <pc:sldMk cId="2439836105" sldId="279"/>
            <ac:spMk id="6" creationId="{7738C853-F493-06A3-8815-8322DDD6F082}"/>
          </ac:spMkLst>
        </pc:spChg>
      </pc:sldChg>
      <pc:sldChg chg="modSp mod">
        <pc:chgData name="Dorman, Sheldon R., OSE" userId="bd4c287a-c113-4c8e-a07a-721aec0d08a5" providerId="ADAL" clId="{366A932A-6D17-431C-9685-1CD6B4A8A155}" dt="2024-04-25T18:46:20.143" v="13140" actId="14100"/>
        <pc:sldMkLst>
          <pc:docMk/>
          <pc:sldMk cId="1902762806" sldId="280"/>
        </pc:sldMkLst>
        <pc:spChg chg="mod">
          <ac:chgData name="Dorman, Sheldon R., OSE" userId="bd4c287a-c113-4c8e-a07a-721aec0d08a5" providerId="ADAL" clId="{366A932A-6D17-431C-9685-1CD6B4A8A155}" dt="2024-04-24T20:35:29.847" v="7591" actId="20577"/>
          <ac:spMkLst>
            <pc:docMk/>
            <pc:sldMk cId="1902762806" sldId="280"/>
            <ac:spMk id="2" creationId="{8A842CB6-7475-2520-2471-77258357CB86}"/>
          </ac:spMkLst>
        </pc:spChg>
        <pc:spChg chg="mod">
          <ac:chgData name="Dorman, Sheldon R., OSE" userId="bd4c287a-c113-4c8e-a07a-721aec0d08a5" providerId="ADAL" clId="{366A932A-6D17-431C-9685-1CD6B4A8A155}" dt="2024-04-25T18:46:20.143" v="13140" actId="14100"/>
          <ac:spMkLst>
            <pc:docMk/>
            <pc:sldMk cId="1902762806" sldId="280"/>
            <ac:spMk id="3" creationId="{FD841504-C8F1-A1B9-A1E8-A83B63B212F9}"/>
          </ac:spMkLst>
        </pc:spChg>
      </pc:sldChg>
      <pc:sldChg chg="modSp mod">
        <pc:chgData name="Dorman, Sheldon R., OSE" userId="bd4c287a-c113-4c8e-a07a-721aec0d08a5" providerId="ADAL" clId="{366A932A-6D17-431C-9685-1CD6B4A8A155}" dt="2024-04-25T19:31:18.074" v="17121" actId="20577"/>
        <pc:sldMkLst>
          <pc:docMk/>
          <pc:sldMk cId="2687031384" sldId="281"/>
        </pc:sldMkLst>
        <pc:spChg chg="mod">
          <ac:chgData name="Dorman, Sheldon R., OSE" userId="bd4c287a-c113-4c8e-a07a-721aec0d08a5" providerId="ADAL" clId="{366A932A-6D17-431C-9685-1CD6B4A8A155}" dt="2024-04-25T19:13:35.374" v="14800" actId="20577"/>
          <ac:spMkLst>
            <pc:docMk/>
            <pc:sldMk cId="2687031384" sldId="281"/>
            <ac:spMk id="2" creationId="{8A842CB6-7475-2520-2471-77258357CB86}"/>
          </ac:spMkLst>
        </pc:spChg>
        <pc:spChg chg="mod">
          <ac:chgData name="Dorman, Sheldon R., OSE" userId="bd4c287a-c113-4c8e-a07a-721aec0d08a5" providerId="ADAL" clId="{366A932A-6D17-431C-9685-1CD6B4A8A155}" dt="2024-04-25T19:31:18.074" v="17121" actId="20577"/>
          <ac:spMkLst>
            <pc:docMk/>
            <pc:sldMk cId="2687031384" sldId="281"/>
            <ac:spMk id="3" creationId="{FD841504-C8F1-A1B9-A1E8-A83B63B212F9}"/>
          </ac:spMkLst>
        </pc:spChg>
      </pc:sldChg>
      <pc:sldChg chg="addSp delSp modSp mod">
        <pc:chgData name="Dorman, Sheldon R., OSE" userId="bd4c287a-c113-4c8e-a07a-721aec0d08a5" providerId="ADAL" clId="{366A932A-6D17-431C-9685-1CD6B4A8A155}" dt="2024-04-25T21:12:37.093" v="17437" actId="27636"/>
        <pc:sldMkLst>
          <pc:docMk/>
          <pc:sldMk cId="1954427847" sldId="282"/>
        </pc:sldMkLst>
        <pc:spChg chg="mod">
          <ac:chgData name="Dorman, Sheldon R., OSE" userId="bd4c287a-c113-4c8e-a07a-721aec0d08a5" providerId="ADAL" clId="{366A932A-6D17-431C-9685-1CD6B4A8A155}" dt="2024-04-24T20:24:12.636" v="5889" actId="20577"/>
          <ac:spMkLst>
            <pc:docMk/>
            <pc:sldMk cId="1954427847" sldId="282"/>
            <ac:spMk id="2" creationId="{1F463DF4-D703-D0E4-F28D-A77E940573BF}"/>
          </ac:spMkLst>
        </pc:spChg>
        <pc:spChg chg="del">
          <ac:chgData name="Dorman, Sheldon R., OSE" userId="bd4c287a-c113-4c8e-a07a-721aec0d08a5" providerId="ADAL" clId="{366A932A-6D17-431C-9685-1CD6B4A8A155}" dt="2024-04-24T20:24:20.052" v="5890" actId="478"/>
          <ac:spMkLst>
            <pc:docMk/>
            <pc:sldMk cId="1954427847" sldId="282"/>
            <ac:spMk id="3" creationId="{396724F1-21A7-B1B1-2BDB-531F4A469969}"/>
          </ac:spMkLst>
        </pc:spChg>
        <pc:spChg chg="del">
          <ac:chgData name="Dorman, Sheldon R., OSE" userId="bd4c287a-c113-4c8e-a07a-721aec0d08a5" providerId="ADAL" clId="{366A932A-6D17-431C-9685-1CD6B4A8A155}" dt="2024-04-24T20:24:29.628" v="5892" actId="478"/>
          <ac:spMkLst>
            <pc:docMk/>
            <pc:sldMk cId="1954427847" sldId="282"/>
            <ac:spMk id="4" creationId="{2FCC3A4F-F188-A1C2-33E3-B6F65AAE5E7F}"/>
          </ac:spMkLst>
        </pc:spChg>
        <pc:spChg chg="del">
          <ac:chgData name="Dorman, Sheldon R., OSE" userId="bd4c287a-c113-4c8e-a07a-721aec0d08a5" providerId="ADAL" clId="{366A932A-6D17-431C-9685-1CD6B4A8A155}" dt="2024-04-24T20:24:45.795" v="5894" actId="478"/>
          <ac:spMkLst>
            <pc:docMk/>
            <pc:sldMk cId="1954427847" sldId="282"/>
            <ac:spMk id="5" creationId="{53F428E4-5109-8D6E-05A9-8054D2BC3894}"/>
          </ac:spMkLst>
        </pc:spChg>
        <pc:spChg chg="mod">
          <ac:chgData name="Dorman, Sheldon R., OSE" userId="bd4c287a-c113-4c8e-a07a-721aec0d08a5" providerId="ADAL" clId="{366A932A-6D17-431C-9685-1CD6B4A8A155}" dt="2024-04-25T21:12:32.127" v="17435" actId="14100"/>
          <ac:spMkLst>
            <pc:docMk/>
            <pc:sldMk cId="1954427847" sldId="282"/>
            <ac:spMk id="6" creationId="{A0B4FB37-2798-C61A-5A15-58509BB5389C}"/>
          </ac:spMkLst>
        </pc:spChg>
        <pc:spChg chg="del mod">
          <ac:chgData name="Dorman, Sheldon R., OSE" userId="bd4c287a-c113-4c8e-a07a-721aec0d08a5" providerId="ADAL" clId="{366A932A-6D17-431C-9685-1CD6B4A8A155}" dt="2024-04-24T20:27:10.323" v="6382" actId="478"/>
          <ac:spMkLst>
            <pc:docMk/>
            <pc:sldMk cId="1954427847" sldId="282"/>
            <ac:spMk id="7" creationId="{AABD4600-E40E-58B1-A687-D6B9A701B6C4}"/>
          </ac:spMkLst>
        </pc:spChg>
        <pc:spChg chg="mod">
          <ac:chgData name="Dorman, Sheldon R., OSE" userId="bd4c287a-c113-4c8e-a07a-721aec0d08a5" providerId="ADAL" clId="{366A932A-6D17-431C-9685-1CD6B4A8A155}" dt="2024-04-25T21:12:37.093" v="17437" actId="27636"/>
          <ac:spMkLst>
            <pc:docMk/>
            <pc:sldMk cId="1954427847" sldId="282"/>
            <ac:spMk id="8" creationId="{A6FFA9AE-D47D-B124-3121-94A3FB43543B}"/>
          </ac:spMkLst>
        </pc:spChg>
        <pc:spChg chg="add del mod">
          <ac:chgData name="Dorman, Sheldon R., OSE" userId="bd4c287a-c113-4c8e-a07a-721aec0d08a5" providerId="ADAL" clId="{366A932A-6D17-431C-9685-1CD6B4A8A155}" dt="2024-04-24T20:24:25.272" v="5891" actId="478"/>
          <ac:spMkLst>
            <pc:docMk/>
            <pc:sldMk cId="1954427847" sldId="282"/>
            <ac:spMk id="11" creationId="{011544A0-CB86-B723-9DC7-0CDE7D621333}"/>
          </ac:spMkLst>
        </pc:spChg>
        <pc:spChg chg="add del mod">
          <ac:chgData name="Dorman, Sheldon R., OSE" userId="bd4c287a-c113-4c8e-a07a-721aec0d08a5" providerId="ADAL" clId="{366A932A-6D17-431C-9685-1CD6B4A8A155}" dt="2024-04-24T20:24:34.219" v="5893" actId="478"/>
          <ac:spMkLst>
            <pc:docMk/>
            <pc:sldMk cId="1954427847" sldId="282"/>
            <ac:spMk id="13" creationId="{E77EF921-D48D-0CB7-7AAA-7B360F0C38C5}"/>
          </ac:spMkLst>
        </pc:spChg>
        <pc:spChg chg="add del mod">
          <ac:chgData name="Dorman, Sheldon R., OSE" userId="bd4c287a-c113-4c8e-a07a-721aec0d08a5" providerId="ADAL" clId="{366A932A-6D17-431C-9685-1CD6B4A8A155}" dt="2024-04-24T20:24:50.089" v="5895" actId="478"/>
          <ac:spMkLst>
            <pc:docMk/>
            <pc:sldMk cId="1954427847" sldId="282"/>
            <ac:spMk id="15" creationId="{B2F53892-53FB-3151-2B30-F89CE3403B40}"/>
          </ac:spMkLst>
        </pc:spChg>
        <pc:spChg chg="add del mod">
          <ac:chgData name="Dorman, Sheldon R., OSE" userId="bd4c287a-c113-4c8e-a07a-721aec0d08a5" providerId="ADAL" clId="{366A932A-6D17-431C-9685-1CD6B4A8A155}" dt="2024-04-24T20:27:15.519" v="6383" actId="478"/>
          <ac:spMkLst>
            <pc:docMk/>
            <pc:sldMk cId="1954427847" sldId="282"/>
            <ac:spMk id="17" creationId="{6CC254B9-1F72-A73B-F33C-2BD4B9F42DD5}"/>
          </ac:spMkLst>
        </pc:spChg>
      </pc:sldChg>
      <pc:sldChg chg="modSp mod">
        <pc:chgData name="Dorman, Sheldon R., OSE" userId="bd4c287a-c113-4c8e-a07a-721aec0d08a5" providerId="ADAL" clId="{366A932A-6D17-431C-9685-1CD6B4A8A155}" dt="2024-04-25T21:10:05.176" v="17187" actId="20577"/>
        <pc:sldMkLst>
          <pc:docMk/>
          <pc:sldMk cId="2835640833" sldId="283"/>
        </pc:sldMkLst>
        <pc:spChg chg="mod">
          <ac:chgData name="Dorman, Sheldon R., OSE" userId="bd4c287a-c113-4c8e-a07a-721aec0d08a5" providerId="ADAL" clId="{366A932A-6D17-431C-9685-1CD6B4A8A155}" dt="2024-04-24T23:02:43.716" v="11969" actId="20577"/>
          <ac:spMkLst>
            <pc:docMk/>
            <pc:sldMk cId="2835640833" sldId="283"/>
            <ac:spMk id="2" creationId="{AC28FEAF-3C99-2B5A-6D4C-F277E7A9A779}"/>
          </ac:spMkLst>
        </pc:spChg>
        <pc:spChg chg="mod">
          <ac:chgData name="Dorman, Sheldon R., OSE" userId="bd4c287a-c113-4c8e-a07a-721aec0d08a5" providerId="ADAL" clId="{366A932A-6D17-431C-9685-1CD6B4A8A155}" dt="2024-04-25T21:10:05.176" v="17187" actId="20577"/>
          <ac:spMkLst>
            <pc:docMk/>
            <pc:sldMk cId="2835640833" sldId="283"/>
            <ac:spMk id="3" creationId="{4663CEF2-BE3C-CD84-C423-CF46E5DDE64D}"/>
          </ac:spMkLst>
        </pc:spChg>
      </pc:sldChg>
      <pc:sldChg chg="del">
        <pc:chgData name="Dorman, Sheldon R., OSE" userId="bd4c287a-c113-4c8e-a07a-721aec0d08a5" providerId="ADAL" clId="{366A932A-6D17-431C-9685-1CD6B4A8A155}" dt="2024-04-24T23:07:01.676" v="12509" actId="2696"/>
        <pc:sldMkLst>
          <pc:docMk/>
          <pc:sldMk cId="2638444923" sldId="284"/>
        </pc:sldMkLst>
      </pc:sldChg>
      <pc:sldChg chg="addSp delSp modSp mod delAnim">
        <pc:chgData name="Dorman, Sheldon R., OSE" userId="bd4c287a-c113-4c8e-a07a-721aec0d08a5" providerId="ADAL" clId="{366A932A-6D17-431C-9685-1CD6B4A8A155}" dt="2024-04-24T20:17:13.820" v="5051" actId="20577"/>
        <pc:sldMkLst>
          <pc:docMk/>
          <pc:sldMk cId="3417503820" sldId="285"/>
        </pc:sldMkLst>
        <pc:spChg chg="mod">
          <ac:chgData name="Dorman, Sheldon R., OSE" userId="bd4c287a-c113-4c8e-a07a-721aec0d08a5" providerId="ADAL" clId="{366A932A-6D17-431C-9685-1CD6B4A8A155}" dt="2024-04-24T20:15:06.565" v="4701" actId="20577"/>
          <ac:spMkLst>
            <pc:docMk/>
            <pc:sldMk cId="3417503820" sldId="285"/>
            <ac:spMk id="2" creationId="{D573BC78-9757-DA2B-C00A-811D5D1260A6}"/>
          </ac:spMkLst>
        </pc:spChg>
        <pc:spChg chg="add mod">
          <ac:chgData name="Dorman, Sheldon R., OSE" userId="bd4c287a-c113-4c8e-a07a-721aec0d08a5" providerId="ADAL" clId="{366A932A-6D17-431C-9685-1CD6B4A8A155}" dt="2024-04-24T20:17:13.820" v="5051" actId="20577"/>
          <ac:spMkLst>
            <pc:docMk/>
            <pc:sldMk cId="3417503820" sldId="285"/>
            <ac:spMk id="5" creationId="{62D75CA5-016D-D1C3-9064-68470CB35F0C}"/>
          </ac:spMkLst>
        </pc:spChg>
        <pc:spChg chg="del">
          <ac:chgData name="Dorman, Sheldon R., OSE" userId="bd4c287a-c113-4c8e-a07a-721aec0d08a5" providerId="ADAL" clId="{366A932A-6D17-431C-9685-1CD6B4A8A155}" dt="2024-04-24T20:14:21.182" v="4625" actId="478"/>
          <ac:spMkLst>
            <pc:docMk/>
            <pc:sldMk cId="3417503820" sldId="285"/>
            <ac:spMk id="7" creationId="{D64D6944-B30A-F11D-20DE-F012E9CD0BDA}"/>
          </ac:spMkLst>
        </pc:spChg>
        <pc:spChg chg="add del mod">
          <ac:chgData name="Dorman, Sheldon R., OSE" userId="bd4c287a-c113-4c8e-a07a-721aec0d08a5" providerId="ADAL" clId="{366A932A-6D17-431C-9685-1CD6B4A8A155}" dt="2024-04-24T20:14:18.610" v="4624" actId="478"/>
          <ac:spMkLst>
            <pc:docMk/>
            <pc:sldMk cId="3417503820" sldId="285"/>
            <ac:spMk id="8" creationId="{20C7E58E-6CB9-5F06-25DC-B04AE7BEAC70}"/>
          </ac:spMkLst>
        </pc:spChg>
        <pc:picChg chg="del">
          <ac:chgData name="Dorman, Sheldon R., OSE" userId="bd4c287a-c113-4c8e-a07a-721aec0d08a5" providerId="ADAL" clId="{366A932A-6D17-431C-9685-1CD6B4A8A155}" dt="2024-04-24T20:14:24.455" v="4626" actId="478"/>
          <ac:picMkLst>
            <pc:docMk/>
            <pc:sldMk cId="3417503820" sldId="285"/>
            <ac:picMk id="6" creationId="{B3EFC524-232C-45B4-B527-24D80EDEFDCC}"/>
          </ac:picMkLst>
        </pc:picChg>
      </pc:sldChg>
      <pc:sldChg chg="addSp delSp del mod">
        <pc:chgData name="Dorman, Sheldon R., OSE" userId="bd4c287a-c113-4c8e-a07a-721aec0d08a5" providerId="ADAL" clId="{366A932A-6D17-431C-9685-1CD6B4A8A155}" dt="2024-04-24T20:19:05.151" v="5054" actId="2696"/>
        <pc:sldMkLst>
          <pc:docMk/>
          <pc:sldMk cId="191320422" sldId="287"/>
        </pc:sldMkLst>
        <pc:picChg chg="add del">
          <ac:chgData name="Dorman, Sheldon R., OSE" userId="bd4c287a-c113-4c8e-a07a-721aec0d08a5" providerId="ADAL" clId="{366A932A-6D17-431C-9685-1CD6B4A8A155}" dt="2024-04-24T20:18:54.290" v="5053" actId="478"/>
          <ac:picMkLst>
            <pc:docMk/>
            <pc:sldMk cId="191320422" sldId="287"/>
            <ac:picMk id="4" creationId="{3E6A7427-A370-6F9D-BCDA-C1063B898991}"/>
          </ac:picMkLst>
        </pc:picChg>
      </pc:sldChg>
      <pc:sldChg chg="del">
        <pc:chgData name="Dorman, Sheldon R., OSE" userId="bd4c287a-c113-4c8e-a07a-721aec0d08a5" providerId="ADAL" clId="{366A932A-6D17-431C-9685-1CD6B4A8A155}" dt="2024-04-25T19:20:37.365" v="15849" actId="2696"/>
        <pc:sldMkLst>
          <pc:docMk/>
          <pc:sldMk cId="1552605010" sldId="288"/>
        </pc:sldMkLst>
      </pc:sldChg>
      <pc:sldChg chg="modSp mod">
        <pc:chgData name="Dorman, Sheldon R., OSE" userId="bd4c287a-c113-4c8e-a07a-721aec0d08a5" providerId="ADAL" clId="{366A932A-6D17-431C-9685-1CD6B4A8A155}" dt="2024-04-25T21:08:40.247" v="17186" actId="20577"/>
        <pc:sldMkLst>
          <pc:docMk/>
          <pc:sldMk cId="582084374" sldId="289"/>
        </pc:sldMkLst>
        <pc:spChg chg="mod">
          <ac:chgData name="Dorman, Sheldon R., OSE" userId="bd4c287a-c113-4c8e-a07a-721aec0d08a5" providerId="ADAL" clId="{366A932A-6D17-431C-9685-1CD6B4A8A155}" dt="2024-04-25T21:08:40.247" v="17186" actId="20577"/>
          <ac:spMkLst>
            <pc:docMk/>
            <pc:sldMk cId="582084374" sldId="289"/>
            <ac:spMk id="8" creationId="{4F6E61FC-57B3-3D2F-9A93-9D2F394FAAD2}"/>
          </ac:spMkLst>
        </pc:spChg>
      </pc:sldChg>
    </pc:docChg>
  </pc:docChgLst>
</pc:chgInfo>
</file>

<file path=ppt/comments/modernComment_101_CBD7F64C.xml><?xml version="1.0" encoding="utf-8"?>
<p188:cmLst xmlns:a="http://schemas.openxmlformats.org/drawingml/2006/main" xmlns:r="http://schemas.openxmlformats.org/officeDocument/2006/relationships" xmlns:p188="http://schemas.microsoft.com/office/powerpoint/2018/8/main">
  <p188:cm id="{BB34A592-FFF1-434B-B46F-02027D6B31FA}" authorId="{51798D86-072A-0E66-7DF5-1A8C52B6A63A}" created="2024-04-25T21:23:37.677">
    <ac:deMkLst xmlns:ac="http://schemas.microsoft.com/office/drawing/2013/main/command">
      <pc:docMk xmlns:pc="http://schemas.microsoft.com/office/powerpoint/2013/main/command"/>
      <pc:sldMk xmlns:pc="http://schemas.microsoft.com/office/powerpoint/2013/main/command" cId="3419928140" sldId="257"/>
      <ac:spMk id="3" creationId="{F50699F7-27EB-412B-C0A1-752030AEFBD0}"/>
    </ac:deMkLst>
    <p188:txBody>
      <a:bodyPr/>
      <a:lstStyle/>
      <a:p>
        <a:r>
          <a:rPr lang="en-US"/>
          <a:t>Add fees for Surface declarations which are not accepted in some areas but are $10 to file</a:t>
        </a:r>
      </a:p>
    </p188:txBody>
  </p188:cm>
</p188:cmLst>
</file>

<file path=ppt/comments/modernComment_105_F838F9AB.xml><?xml version="1.0" encoding="utf-8"?>
<p188:cmLst xmlns:a="http://schemas.openxmlformats.org/drawingml/2006/main" xmlns:r="http://schemas.openxmlformats.org/officeDocument/2006/relationships" xmlns:p188="http://schemas.microsoft.com/office/powerpoint/2018/8/main">
  <p188:cm id="{B024274A-26ED-4F1F-AD32-B5FD0F51044A}" authorId="{51798D86-072A-0E66-7DF5-1A8C52B6A63A}" created="2024-04-25T21:31:54.727">
    <ac:deMkLst xmlns:ac="http://schemas.microsoft.com/office/drawing/2013/main/command">
      <pc:docMk xmlns:pc="http://schemas.microsoft.com/office/powerpoint/2013/main/command"/>
      <pc:sldMk xmlns:pc="http://schemas.microsoft.com/office/powerpoint/2013/main/command" cId="4164483499" sldId="261"/>
      <ac:spMk id="3" creationId="{FD841504-C8F1-A1B9-A1E8-A83B63B212F9}"/>
    </ac:deMkLst>
    <p188:pos x="6737976" y="1411272"/>
    <p188:txBody>
      <a:bodyPr/>
      <a:lstStyle/>
      <a:p>
        <a:r>
          <a:rPr lang="en-US"/>
          <a:t>Place of use would be described within a defined area (within lea county, or something to that effect) etc.</a:t>
        </a:r>
      </a:p>
    </p188:txBody>
  </p188:cm>
</p188:cmLst>
</file>

<file path=ppt/comments/modernComment_10B_DF5CD8D2.xml><?xml version="1.0" encoding="utf-8"?>
<p188:cmLst xmlns:a="http://schemas.openxmlformats.org/drawingml/2006/main" xmlns:r="http://schemas.openxmlformats.org/officeDocument/2006/relationships" xmlns:p188="http://schemas.microsoft.com/office/powerpoint/2018/8/main">
  <p188:cm id="{A3C32FE2-4F83-4B1E-B984-E8AEF4C7E2DF}" authorId="{51798D86-072A-0E66-7DF5-1A8C52B6A63A}" created="2024-04-25T21:33:43.632">
    <ac:deMkLst xmlns:ac="http://schemas.microsoft.com/office/drawing/2013/main/command">
      <pc:docMk xmlns:pc="http://schemas.microsoft.com/office/powerpoint/2013/main/command"/>
      <pc:sldMk xmlns:pc="http://schemas.microsoft.com/office/powerpoint/2013/main/command" cId="3747403986" sldId="267"/>
      <ac:spMk id="2" creationId="{A4FBA0F1-8F88-CCDA-B069-62087E21F97B}"/>
    </ac:deMkLst>
    <p188:txBody>
      <a:bodyPr/>
      <a:lstStyle/>
      <a:p>
        <a:r>
          <a:rPr lang="en-US"/>
          <a:t>This is too wordy. I suggest removing the first sentence from the slide. You can say it outloud but they don't need to try to read that.</a:t>
        </a:r>
      </a:p>
    </p188:txBody>
  </p188:cm>
</p188:cmLst>
</file>

<file path=ppt/comments/modernComment_10C_EFB98067.xml><?xml version="1.0" encoding="utf-8"?>
<p188:cmLst xmlns:a="http://schemas.openxmlformats.org/drawingml/2006/main" xmlns:r="http://schemas.openxmlformats.org/officeDocument/2006/relationships" xmlns:p188="http://schemas.microsoft.com/office/powerpoint/2018/8/main">
  <p188:cm id="{840EAC40-0996-467A-974A-9FCCB1DAD59E}" authorId="{51798D86-072A-0E66-7DF5-1A8C52B6A63A}" created="2024-04-25T21:41:59.524">
    <ac:deMkLst xmlns:ac="http://schemas.microsoft.com/office/drawing/2013/main/command">
      <pc:docMk xmlns:pc="http://schemas.microsoft.com/office/powerpoint/2013/main/command"/>
      <pc:sldMk xmlns:pc="http://schemas.microsoft.com/office/powerpoint/2013/main/command" cId="4021911655" sldId="268"/>
      <ac:spMk id="3" creationId="{06AB1C21-F2F5-6327-0CF8-83F57151F316}"/>
    </ac:deMkLst>
    <p188:txBody>
      <a:bodyPr/>
      <a:lstStyle/>
      <a:p>
        <a:r>
          <a:rPr lang="en-US"/>
          <a:t>When Surface impoundment call it out, you jump back and forth and the audience won't follow you that pre-1907 is surface water unless you say so</a:t>
        </a:r>
      </a:p>
    </p188:txBody>
  </p188:cm>
</p188:cmLst>
</file>

<file path=ppt/comments/modernComment_110_5FD00CAE.xml><?xml version="1.0" encoding="utf-8"?>
<p188:cmLst xmlns:a="http://schemas.openxmlformats.org/drawingml/2006/main" xmlns:r="http://schemas.openxmlformats.org/officeDocument/2006/relationships" xmlns:p188="http://schemas.microsoft.com/office/powerpoint/2018/8/main">
  <p188:cm id="{8EE10943-967A-4E56-953C-9E62C02CE418}" authorId="{51798D86-072A-0E66-7DF5-1A8C52B6A63A}" created="2024-04-25T21:38:04.866">
    <ac:deMkLst xmlns:ac="http://schemas.microsoft.com/office/drawing/2013/main/command">
      <pc:docMk xmlns:pc="http://schemas.microsoft.com/office/powerpoint/2013/main/command"/>
      <pc:sldMk xmlns:pc="http://schemas.microsoft.com/office/powerpoint/2013/main/command" cId="1607470254" sldId="272"/>
      <ac:spMk id="3" creationId="{1D9E8AF3-A6F0-4A81-0B1F-4AE165450B02}"/>
    </ac:deMkLst>
    <p188:txBody>
      <a:bodyPr/>
      <a:lstStyle/>
      <a:p>
        <a:r>
          <a:rPr lang="en-US"/>
          <a:t>Suggest "Some permits are permits to use Public water"</a:t>
        </a:r>
      </a:p>
    </p188:txBody>
  </p188:cm>
</p188:cmLst>
</file>

<file path=ppt/comments/modernComment_113_BBCEFEAC.xml><?xml version="1.0" encoding="utf-8"?>
<p188:cmLst xmlns:a="http://schemas.openxmlformats.org/drawingml/2006/main" xmlns:r="http://schemas.openxmlformats.org/officeDocument/2006/relationships" xmlns:p188="http://schemas.microsoft.com/office/powerpoint/2018/8/main">
  <p188:cm id="{9B35686D-A4D0-4036-8522-1EEB8AEF0DAD}" authorId="{51798D86-072A-0E66-7DF5-1A8C52B6A63A}" created="2024-04-25T21:40:21.492">
    <ac:deMkLst xmlns:ac="http://schemas.microsoft.com/office/drawing/2013/main/command">
      <pc:docMk xmlns:pc="http://schemas.microsoft.com/office/powerpoint/2013/main/command"/>
      <pc:sldMk xmlns:pc="http://schemas.microsoft.com/office/powerpoint/2013/main/command" cId="3150905004" sldId="275"/>
      <ac:spMk id="4" creationId="{B27D3D70-DB25-46C7-7445-BBD38A85BA85}"/>
    </ac:deMkLst>
    <p188:txBody>
      <a:bodyPr/>
      <a:lstStyle/>
      <a:p>
        <a:r>
          <a:rPr lang="en-US"/>
          <a:t>Not to livestock owners. No WTB for them</a:t>
        </a:r>
      </a:p>
    </p188:txBody>
  </p188:cm>
</p188:cmLst>
</file>

<file path=ppt/comments/modernComment_115_3709B9DC.xml><?xml version="1.0" encoding="utf-8"?>
<p188:cmLst xmlns:a="http://schemas.openxmlformats.org/drawingml/2006/main" xmlns:r="http://schemas.openxmlformats.org/officeDocument/2006/relationships" xmlns:p188="http://schemas.microsoft.com/office/powerpoint/2018/8/main">
  <p188:cm id="{4FB3E3D4-E192-473C-9B0E-E5D06CEBDC79}" authorId="{51798D86-072A-0E66-7DF5-1A8C52B6A63A}" created="2024-04-25T21:49:43.923">
    <pc:sldMkLst xmlns:pc="http://schemas.microsoft.com/office/powerpoint/2013/main/command">
      <pc:docMk/>
      <pc:sldMk cId="923384284" sldId="277"/>
    </pc:sldMkLst>
    <p188:txBody>
      <a:bodyPr/>
      <a:lstStyle/>
      <a:p>
        <a:r>
          <a:rPr lang="en-US"/>
          <a:t>Very small, suggest copy and paste important "take aways" from the statute?</a:t>
        </a:r>
      </a:p>
    </p188:txBody>
  </p188:cm>
</p188:cmLst>
</file>

<file path=ppt/comments/modernComment_117_916CF1C9.xml><?xml version="1.0" encoding="utf-8"?>
<p188:cmLst xmlns:a="http://schemas.openxmlformats.org/drawingml/2006/main" xmlns:r="http://schemas.openxmlformats.org/officeDocument/2006/relationships" xmlns:p188="http://schemas.microsoft.com/office/powerpoint/2018/8/main">
  <p188:cm id="{636A23C0-3FA5-4700-A415-946A62929A11}" authorId="{51798D86-072A-0E66-7DF5-1A8C52B6A63A}" created="2024-04-25T21:26:27.065">
    <pc:sldMkLst xmlns:pc="http://schemas.microsoft.com/office/powerpoint/2013/main/command">
      <pc:docMk/>
      <pc:sldMk cId="2439836105" sldId="279"/>
    </pc:sldMkLst>
    <p188:txBody>
      <a:bodyPr/>
      <a:lstStyle/>
      <a:p>
        <a:r>
          <a:rPr lang="en-US"/>
          <a:t>Maybe start with a slide defining a GWbasin declaration and what establishes the priority dates? Slide 10 talks to this, perhaps move that up front.</a:t>
        </a:r>
      </a:p>
    </p188:txBody>
  </p188:cm>
</p188:cmLst>
</file>

<file path=ppt/comments/modernComment_119_A028D858.xml><?xml version="1.0" encoding="utf-8"?>
<p188:cmLst xmlns:a="http://schemas.openxmlformats.org/drawingml/2006/main" xmlns:r="http://schemas.openxmlformats.org/officeDocument/2006/relationships" xmlns:p188="http://schemas.microsoft.com/office/powerpoint/2018/8/main">
  <p188:cm id="{F9D53E59-D790-4100-8017-EB7CDEDD1A4B}" authorId="{51798D86-072A-0E66-7DF5-1A8C52B6A63A}" created="2024-04-25T21:39:18.998">
    <ac:deMkLst xmlns:ac="http://schemas.microsoft.com/office/drawing/2013/main/command">
      <pc:docMk xmlns:pc="http://schemas.microsoft.com/office/powerpoint/2013/main/command"/>
      <pc:sldMk xmlns:pc="http://schemas.microsoft.com/office/powerpoint/2013/main/command" cId="2687031384" sldId="281"/>
      <ac:spMk id="3" creationId="{FD841504-C8F1-A1B9-A1E8-A83B63B212F9}"/>
    </ac:deMkLst>
    <p188:txBody>
      <a:bodyPr/>
      <a:lstStyle/>
      <a:p>
        <a:r>
          <a:rPr lang="en-US"/>
          <a:t>We do not "allow" ponds to be filled by well and I think that is getting into an area you might want to not bring up.</a:t>
        </a:r>
      </a:p>
    </p188:txBody>
  </p188:cm>
</p188:cmLst>
</file>

<file path=ppt/comments/modernComment_11A_747E33C7.xml><?xml version="1.0" encoding="utf-8"?>
<p188:cmLst xmlns:a="http://schemas.openxmlformats.org/drawingml/2006/main" xmlns:r="http://schemas.openxmlformats.org/officeDocument/2006/relationships" xmlns:p188="http://schemas.microsoft.com/office/powerpoint/2018/8/main">
  <p188:cm id="{0864A6B5-E4D7-4BE6-B710-738BFE11CB6B}" authorId="{51798D86-072A-0E66-7DF5-1A8C52B6A63A}" created="2024-04-25T21:29:44.068">
    <ac:deMkLst xmlns:ac="http://schemas.microsoft.com/office/drawing/2013/main/command">
      <pc:docMk xmlns:pc="http://schemas.microsoft.com/office/powerpoint/2013/main/command"/>
      <pc:sldMk xmlns:pc="http://schemas.microsoft.com/office/powerpoint/2013/main/command" cId="1954427847" sldId="282"/>
      <ac:spMk id="8" creationId="{A6FFA9AE-D47D-B124-3121-94A3FB43543B}"/>
    </ac:deMkLst>
    <p188:txBody>
      <a:bodyPr/>
      <a:lstStyle/>
      <a:p>
        <a:r>
          <a:rPr lang="en-US"/>
          <a:t>Perhaps "District staffing levels vary so it may take longer than you expect"</a:t>
        </a:r>
      </a:p>
    </p188:txBody>
  </p188:cm>
</p188:cmLst>
</file>

<file path=ppt/comments/modernComment_11B_A9047201.xml><?xml version="1.0" encoding="utf-8"?>
<p188:cmLst xmlns:a="http://schemas.openxmlformats.org/drawingml/2006/main" xmlns:r="http://schemas.openxmlformats.org/officeDocument/2006/relationships" xmlns:p188="http://schemas.microsoft.com/office/powerpoint/2018/8/main">
  <p188:cm id="{D257EF86-CA6C-495C-9FB4-34CECDC53A53}" authorId="{51798D86-072A-0E66-7DF5-1A8C52B6A63A}" created="2024-04-25T21:47:55.848">
    <ac:deMkLst xmlns:ac="http://schemas.microsoft.com/office/drawing/2013/main/command">
      <pc:docMk xmlns:pc="http://schemas.microsoft.com/office/powerpoint/2013/main/command"/>
      <pc:sldMk xmlns:pc="http://schemas.microsoft.com/office/powerpoint/2013/main/command" cId="2835640833" sldId="283"/>
      <ac:spMk id="3" creationId="{4663CEF2-BE3C-CD84-C423-CF46E5DDE64D}"/>
    </ac:deMkLst>
    <p188:pos x="5347326" y="2046158"/>
    <p188:txBody>
      <a:bodyPr/>
      <a:lstStyle/>
      <a:p>
        <a:r>
          <a:rPr lang="en-US"/>
          <a:t>Maybe not type that, you can say it outloud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C351FA-1EF8-4C3F-B456-287E89465183}" type="datetimeFigureOut">
              <a:rPr lang="en-US" smtClean="0"/>
              <a:t>5/9/2024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07FF31-2159-42A8-8589-A9ECCF4FDEE8}" type="slidenum">
              <a:rPr lang="en-US" smtClean="0"/>
              <a:t>‹#›</a:t>
            </a:fld>
            <a:endParaRPr lang="en-US" dirty="0"/>
          </a:p>
        </p:txBody>
      </p:sp>
    </p:spTree>
    <p:extLst>
      <p:ext uri="{BB962C8B-B14F-4D97-AF65-F5344CB8AC3E}">
        <p14:creationId xmlns:p14="http://schemas.microsoft.com/office/powerpoint/2010/main" val="355842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there was $375M worth of projects in the NOI phase with only $125M in available funding for FY 25</a:t>
            </a:r>
            <a:endParaRPr lang="en-US" dirty="0"/>
          </a:p>
        </p:txBody>
      </p:sp>
      <p:sp>
        <p:nvSpPr>
          <p:cNvPr id="4" name="Slide Number Placeholder 3"/>
          <p:cNvSpPr>
            <a:spLocks noGrp="1"/>
          </p:cNvSpPr>
          <p:nvPr>
            <p:ph type="sldNum" sz="quarter" idx="5"/>
          </p:nvPr>
        </p:nvSpPr>
        <p:spPr/>
        <p:txBody>
          <a:bodyPr/>
          <a:lstStyle/>
          <a:p>
            <a:fld id="{2A07FF31-2159-42A8-8589-A9ECCF4FDEE8}" type="slidenum">
              <a:rPr lang="en-US" smtClean="0"/>
              <a:t>7</a:t>
            </a:fld>
            <a:endParaRPr lang="en-US" dirty="0"/>
          </a:p>
        </p:txBody>
      </p:sp>
    </p:spTree>
    <p:extLst>
      <p:ext uri="{BB962C8B-B14F-4D97-AF65-F5344CB8AC3E}">
        <p14:creationId xmlns:p14="http://schemas.microsoft.com/office/powerpoint/2010/main" val="2485359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59A210-36A6-4C2A-B396-B10C298C9234}" type="datetime1">
              <a:rPr lang="en-US" smtClean="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173857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21E07F-97A9-47B9-8B81-E4DB1626186F}"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1830687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F494B-A6AA-456F-82D7-42132E7DD542}"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3987812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051702-3CBC-481A-A5DC-2A604F155EA7}"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36674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66FA69-731C-41B5-B656-3F87FA0E93BE}"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923471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298DF4-6FCE-4D2E-8713-86165825F1FB}" type="datetime1">
              <a:rPr lang="en-US" smtClean="0"/>
              <a:t>5/9/2024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1830902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3DD7685-AEB9-4B51-9656-426409D49057}" type="datetime1">
              <a:rPr lang="en-US" smtClean="0"/>
              <a:t>5/9/2024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3432347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6CC25-283C-41E8-9C64-59B410D7BBA3}" type="datetime1">
              <a:rPr lang="en-US" smtClean="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436079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87944-C9DE-4E32-9359-61C8741F3F02}" type="datetime1">
              <a:rPr lang="en-US" smtClean="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11597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6B1973-9CE7-42F1-838A-A8A2C3A806F5}" type="datetime1">
              <a:rPr lang="en-US" smtClean="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48344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9FB07-FA66-4AE1-B6A7-C6502E74429F}" type="datetime1">
              <a:rPr lang="en-US" smtClean="0"/>
              <a:t>5/9/2024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4468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930CCD-9964-4589-A93B-552A19C4178A}"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30300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DD3D42-30B2-4587-9101-9200C4EA4885}" type="datetime1">
              <a:rPr lang="en-US" smtClean="0"/>
              <a:t>5/9/2024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375274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0496A9-DFAD-4FBA-9A0E-A3D68BD31368}" type="datetime1">
              <a:rPr lang="en-US" smtClean="0"/>
              <a:t>5/9/2024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57710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F8898E9-A7AC-45C9-8B20-FB61D6921173}" type="datetime1">
              <a:rPr lang="en-US" smtClean="0"/>
              <a:t>5/9/2024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4181597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2A2A3C-94A1-4873-A183-80C2EF4828F9}"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2681045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403531-21C3-4708-AEBC-C056DC6C8CB4}" type="datetime1">
              <a:rPr lang="en-US" smtClean="0"/>
              <a:t>5/9/2024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AD74A4-62B0-4818-8AC5-6F96D5C11243}" type="slidenum">
              <a:rPr lang="en-US" smtClean="0"/>
              <a:t>‹#›</a:t>
            </a:fld>
            <a:endParaRPr lang="en-US" dirty="0"/>
          </a:p>
        </p:txBody>
      </p:sp>
    </p:spTree>
    <p:extLst>
      <p:ext uri="{BB962C8B-B14F-4D97-AF65-F5344CB8AC3E}">
        <p14:creationId xmlns:p14="http://schemas.microsoft.com/office/powerpoint/2010/main" val="335577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B297B06-FDE9-40B2-8DBC-BBD5C00AA706}" type="datetime1">
              <a:rPr lang="en-US" smtClean="0"/>
              <a:t>5/9/2024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0AD74A4-62B0-4818-8AC5-6F96D5C11243}" type="slidenum">
              <a:rPr lang="en-US" smtClean="0"/>
              <a:t>‹#›</a:t>
            </a:fld>
            <a:endParaRPr lang="en-US" dirty="0"/>
          </a:p>
        </p:txBody>
      </p:sp>
    </p:spTree>
    <p:extLst>
      <p:ext uri="{BB962C8B-B14F-4D97-AF65-F5344CB8AC3E}">
        <p14:creationId xmlns:p14="http://schemas.microsoft.com/office/powerpoint/2010/main" val="18417216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0B_DF5CD8D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microsoft.com/office/2018/10/relationships/comments" Target="../comments/modernComment_115_3709B9DC.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microsoft.com/office/2018/10/relationships/comments" Target="../comments/modernComment_11B_A904720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microsoft.com/office/2018/10/relationships/comments" Target="../comments/modernComment_10C_EFB9806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microsoft.com/office/2018/10/relationships/comments" Target="../comments/modernComment_119_A028D85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113_BBCEFEAC.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110_5FD00CAE.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jerri.pohl@ose.nm.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17_916CF1C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1_CBD7F64C.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5_F838F9AB.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1A_747E33C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Logo&#10;&#10;Description automatically generated">
            <a:extLst>
              <a:ext uri="{FF2B5EF4-FFF2-40B4-BE49-F238E27FC236}">
                <a16:creationId xmlns:a16="http://schemas.microsoft.com/office/drawing/2014/main" id="{F115BE82-0204-DFF5-D3CE-58FE7692CA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8061" y="875338"/>
            <a:ext cx="6200163" cy="4650122"/>
          </a:xfrm>
          <a:prstGeom prst="roundRect">
            <a:avLst>
              <a:gd name="adj" fmla="val 2392"/>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21" name="Picture 20">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254A6FC5-F187-BFCE-CC60-095B9538EA27}"/>
              </a:ext>
            </a:extLst>
          </p:cNvPr>
          <p:cNvSpPr>
            <a:spLocks noGrp="1"/>
          </p:cNvSpPr>
          <p:nvPr>
            <p:ph type="sldNum" sz="quarter" idx="12"/>
          </p:nvPr>
        </p:nvSpPr>
        <p:spPr>
          <a:xfrm>
            <a:off x="10514011" y="5883275"/>
            <a:ext cx="764215" cy="365125"/>
          </a:xfrm>
        </p:spPr>
        <p:txBody>
          <a:bodyPr vert="horz" lIns="91440" tIns="45720" rIns="91440" bIns="45720" rtlCol="0" anchor="ctr">
            <a:normAutofit/>
          </a:bodyPr>
          <a:lstStyle/>
          <a:p>
            <a:pPr>
              <a:spcAft>
                <a:spcPts val="600"/>
              </a:spcAft>
            </a:pPr>
            <a:fld id="{00AD74A4-62B0-4818-8AC5-6F96D5C11243}" type="slidenum">
              <a:rPr lang="en-US" smtClean="0"/>
              <a:pPr>
                <a:spcAft>
                  <a:spcPts val="600"/>
                </a:spcAft>
              </a:pPr>
              <a:t>1</a:t>
            </a:fld>
            <a:endParaRPr lang="en-US" dirty="0"/>
          </a:p>
        </p:txBody>
      </p:sp>
      <p:sp>
        <p:nvSpPr>
          <p:cNvPr id="3" name="Subtitle 2">
            <a:extLst>
              <a:ext uri="{FF2B5EF4-FFF2-40B4-BE49-F238E27FC236}">
                <a16:creationId xmlns:a16="http://schemas.microsoft.com/office/drawing/2014/main" id="{C3B85EAB-E994-9818-EBBE-8C8DF6401103}"/>
              </a:ext>
            </a:extLst>
          </p:cNvPr>
          <p:cNvSpPr>
            <a:spLocks noGrp="1"/>
          </p:cNvSpPr>
          <p:nvPr>
            <p:ph type="subTitle" idx="1"/>
          </p:nvPr>
        </p:nvSpPr>
        <p:spPr>
          <a:xfrm>
            <a:off x="913774" y="2367092"/>
            <a:ext cx="3893978" cy="3424107"/>
          </a:xfrm>
          <a:ln>
            <a:solidFill>
              <a:schemeClr val="accent1">
                <a:shade val="15000"/>
              </a:schemeClr>
            </a:solidFill>
          </a:ln>
        </p:spPr>
        <p:txBody>
          <a:bodyPr vert="horz" lIns="91440" tIns="45720" rIns="91440" bIns="45720" rtlCol="0">
            <a:normAutofit/>
          </a:bodyPr>
          <a:lstStyle/>
          <a:p>
            <a:r>
              <a:rPr lang="en-US" sz="1800" dirty="0">
                <a:solidFill>
                  <a:schemeClr val="tx1"/>
                </a:solidFill>
              </a:rPr>
              <a:t>Requirements Of the Office of the state engineer (OSE)</a:t>
            </a:r>
          </a:p>
          <a:p>
            <a:r>
              <a:rPr lang="en-US" sz="1800" dirty="0">
                <a:solidFill>
                  <a:schemeClr val="tx1"/>
                </a:solidFill>
              </a:rPr>
              <a:t> presented by SHELDON DORMAN </a:t>
            </a:r>
          </a:p>
          <a:p>
            <a:r>
              <a:rPr lang="en-US" sz="1800" dirty="0">
                <a:solidFill>
                  <a:schemeClr val="tx1"/>
                </a:solidFill>
              </a:rPr>
              <a:t>on behalf of </a:t>
            </a:r>
          </a:p>
          <a:p>
            <a:r>
              <a:rPr lang="en-US" sz="1800" dirty="0">
                <a:solidFill>
                  <a:schemeClr val="tx1"/>
                </a:solidFill>
              </a:rPr>
              <a:t>The office of the State Engineer - water rights division,</a:t>
            </a:r>
          </a:p>
          <a:p>
            <a:r>
              <a:rPr lang="en-US" sz="1800" dirty="0">
                <a:solidFill>
                  <a:schemeClr val="tx1"/>
                </a:solidFill>
              </a:rPr>
              <a:t>STATEWIDE PROJECTS BUREAU</a:t>
            </a:r>
          </a:p>
        </p:txBody>
      </p:sp>
      <p:sp>
        <p:nvSpPr>
          <p:cNvPr id="2" name="Title 1">
            <a:extLst>
              <a:ext uri="{FF2B5EF4-FFF2-40B4-BE49-F238E27FC236}">
                <a16:creationId xmlns:a16="http://schemas.microsoft.com/office/drawing/2014/main" id="{67A841D9-006C-155A-9CDF-3B7F0819F492}"/>
              </a:ext>
            </a:extLst>
          </p:cNvPr>
          <p:cNvSpPr>
            <a:spLocks noGrp="1"/>
          </p:cNvSpPr>
          <p:nvPr>
            <p:ph type="ctrTitle"/>
          </p:nvPr>
        </p:nvSpPr>
        <p:spPr>
          <a:xfrm>
            <a:off x="913776" y="618517"/>
            <a:ext cx="3893976" cy="1596177"/>
          </a:xfrm>
        </p:spPr>
        <p:txBody>
          <a:bodyPr vert="horz" lIns="91440" tIns="45720" rIns="91440" bIns="45720" rtlCol="0" anchor="b">
            <a:normAutofit/>
          </a:bodyPr>
          <a:lstStyle/>
          <a:p>
            <a:r>
              <a:rPr lang="en-US" sz="3200" dirty="0"/>
              <a:t>Filing Declarations</a:t>
            </a:r>
          </a:p>
        </p:txBody>
      </p:sp>
    </p:spTree>
    <p:extLst>
      <p:ext uri="{BB962C8B-B14F-4D97-AF65-F5344CB8AC3E}">
        <p14:creationId xmlns:p14="http://schemas.microsoft.com/office/powerpoint/2010/main" val="12972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2CB6-7475-2520-2471-77258357CB86}"/>
              </a:ext>
            </a:extLst>
          </p:cNvPr>
          <p:cNvSpPr>
            <a:spLocks noGrp="1"/>
          </p:cNvSpPr>
          <p:nvPr>
            <p:ph type="title"/>
          </p:nvPr>
        </p:nvSpPr>
        <p:spPr/>
        <p:txBody>
          <a:bodyPr/>
          <a:lstStyle/>
          <a:p>
            <a:r>
              <a:rPr lang="en-US" dirty="0"/>
              <a:t>What if you don’t file a declaration for your water right?</a:t>
            </a:r>
          </a:p>
        </p:txBody>
      </p:sp>
      <p:sp>
        <p:nvSpPr>
          <p:cNvPr id="3" name="Content Placeholder 2">
            <a:extLst>
              <a:ext uri="{FF2B5EF4-FFF2-40B4-BE49-F238E27FC236}">
                <a16:creationId xmlns:a16="http://schemas.microsoft.com/office/drawing/2014/main" id="{FD841504-C8F1-A1B9-A1E8-A83B63B212F9}"/>
              </a:ext>
            </a:extLst>
          </p:cNvPr>
          <p:cNvSpPr>
            <a:spLocks noGrp="1"/>
          </p:cNvSpPr>
          <p:nvPr>
            <p:ph sz="quarter" idx="13"/>
          </p:nvPr>
        </p:nvSpPr>
        <p:spPr>
          <a:xfrm>
            <a:off x="913774" y="2018585"/>
            <a:ext cx="10363826" cy="4051883"/>
          </a:xfrm>
          <a:ln>
            <a:solidFill>
              <a:srgbClr val="FF0000"/>
            </a:solidFill>
          </a:ln>
        </p:spPr>
        <p:txBody>
          <a:bodyPr>
            <a:noAutofit/>
          </a:bodyPr>
          <a:lstStyle/>
          <a:p>
            <a:r>
              <a:rPr lang="en-US" sz="2400" cap="none" dirty="0">
                <a:latin typeface="Calibri" panose="020F0502020204030204" pitchFamily="34" charset="0"/>
                <a:cs typeface="Calibri" panose="020F0502020204030204" pitchFamily="34" charset="0"/>
              </a:rPr>
              <a:t>If you don’t file a declaration you can continue to divert water for the beneficial use of your right.  Not filing does not mean you don’t have a right.</a:t>
            </a:r>
          </a:p>
          <a:p>
            <a:r>
              <a:rPr lang="en-US" sz="2400" cap="none" dirty="0">
                <a:latin typeface="Calibri" panose="020F0502020204030204" pitchFamily="34" charset="0"/>
                <a:cs typeface="Calibri" panose="020F0502020204030204" pitchFamily="34" charset="0"/>
              </a:rPr>
              <a:t>If you don’t file a declaration then any future applications that you need to file will be delayed.</a:t>
            </a:r>
          </a:p>
          <a:p>
            <a:r>
              <a:rPr lang="en-US" sz="2400" cap="none" dirty="0">
                <a:latin typeface="Calibri" panose="020F0502020204030204" pitchFamily="34" charset="0"/>
                <a:cs typeface="Calibri" panose="020F0502020204030204" pitchFamily="34" charset="0"/>
              </a:rPr>
              <a:t>If there is an active adjudication then the court will not have all the information to correctly identify your right.</a:t>
            </a:r>
          </a:p>
          <a:p>
            <a:r>
              <a:rPr lang="en-US" sz="2400" cap="none" dirty="0">
                <a:latin typeface="Calibri" panose="020F0502020204030204" pitchFamily="34" charset="0"/>
                <a:cs typeface="Calibri" panose="020F0502020204030204" pitchFamily="34" charset="0"/>
              </a:rPr>
              <a:t>If you are involved in a civil action concerning your water right the court may decide against you because you don’t have your right recorded.</a:t>
            </a:r>
          </a:p>
        </p:txBody>
      </p:sp>
      <p:sp>
        <p:nvSpPr>
          <p:cNvPr id="4" name="Slide Number Placeholder 3">
            <a:extLst>
              <a:ext uri="{FF2B5EF4-FFF2-40B4-BE49-F238E27FC236}">
                <a16:creationId xmlns:a16="http://schemas.microsoft.com/office/drawing/2014/main" id="{AD1E5A69-CC69-173F-0062-35DCF8E68896}"/>
              </a:ext>
            </a:extLst>
          </p:cNvPr>
          <p:cNvSpPr>
            <a:spLocks noGrp="1"/>
          </p:cNvSpPr>
          <p:nvPr>
            <p:ph type="sldNum" sz="quarter" idx="12"/>
          </p:nvPr>
        </p:nvSpPr>
        <p:spPr>
          <a:xfrm>
            <a:off x="10513385" y="5874358"/>
            <a:ext cx="764215" cy="365125"/>
          </a:xfrm>
        </p:spPr>
        <p:txBody>
          <a:bodyPr/>
          <a:lstStyle/>
          <a:p>
            <a:fld id="{00AD74A4-62B0-4818-8AC5-6F96D5C11243}" type="slidenum">
              <a:rPr lang="en-US" sz="1800" smtClean="0"/>
              <a:t>10</a:t>
            </a:fld>
            <a:endParaRPr lang="en-US" sz="1800" dirty="0"/>
          </a:p>
        </p:txBody>
      </p:sp>
    </p:spTree>
    <p:extLst>
      <p:ext uri="{BB962C8B-B14F-4D97-AF65-F5344CB8AC3E}">
        <p14:creationId xmlns:p14="http://schemas.microsoft.com/office/powerpoint/2010/main" val="1902762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6718DA2-EE92-37CD-8BA7-6C4DEBC3E5B8}"/>
              </a:ext>
            </a:extLst>
          </p:cNvPr>
          <p:cNvSpPr>
            <a:spLocks noGrp="1"/>
          </p:cNvSpPr>
          <p:nvPr>
            <p:ph type="title"/>
          </p:nvPr>
        </p:nvSpPr>
        <p:spPr>
          <a:xfrm>
            <a:off x="913775" y="405443"/>
            <a:ext cx="10364451" cy="1035168"/>
          </a:xfrm>
        </p:spPr>
        <p:txBody>
          <a:bodyPr>
            <a:normAutofit fontScale="90000"/>
          </a:bodyPr>
          <a:lstStyle/>
          <a:p>
            <a:r>
              <a:rPr lang="en-US" dirty="0"/>
              <a:t>Declaration of basins within the state of new mexico</a:t>
            </a:r>
          </a:p>
        </p:txBody>
      </p:sp>
      <p:sp>
        <p:nvSpPr>
          <p:cNvPr id="12" name="Content Placeholder 11">
            <a:extLst>
              <a:ext uri="{FF2B5EF4-FFF2-40B4-BE49-F238E27FC236}">
                <a16:creationId xmlns:a16="http://schemas.microsoft.com/office/drawing/2014/main" id="{ABDBB0FE-5A5C-9A68-CC25-FF516DE1E487}"/>
              </a:ext>
            </a:extLst>
          </p:cNvPr>
          <p:cNvSpPr>
            <a:spLocks noGrp="1"/>
          </p:cNvSpPr>
          <p:nvPr>
            <p:ph sz="quarter" idx="13"/>
          </p:nvPr>
        </p:nvSpPr>
        <p:spPr>
          <a:xfrm>
            <a:off x="913774" y="1544128"/>
            <a:ext cx="10364451" cy="5184476"/>
          </a:xfrm>
          <a:ln>
            <a:solidFill>
              <a:schemeClr val="accent1"/>
            </a:solidFill>
          </a:ln>
        </p:spPr>
        <p:txBody>
          <a:bodyPr>
            <a:noAutofit/>
          </a:bodyPr>
          <a:lstStyle/>
          <a:p>
            <a:r>
              <a:rPr lang="en-US" sz="1800" cap="none" dirty="0">
                <a:latin typeface="Calibri" panose="020F0502020204030204" pitchFamily="34" charset="0"/>
                <a:cs typeface="Calibri" panose="020F0502020204030204" pitchFamily="34" charset="0"/>
              </a:rPr>
              <a:t>There are no parts of the state that have not been declared a groundwater basin in New Mexico.</a:t>
            </a:r>
          </a:p>
          <a:p>
            <a:r>
              <a:rPr lang="en-US" sz="1800" cap="none" dirty="0">
                <a:latin typeface="Calibri" panose="020F0502020204030204" pitchFamily="34" charset="0"/>
                <a:cs typeface="Calibri" panose="020F0502020204030204" pitchFamily="34" charset="0"/>
              </a:rPr>
              <a:t>There are 32 declared basins in the state.</a:t>
            </a:r>
          </a:p>
          <a:p>
            <a:r>
              <a:rPr lang="en-US" sz="1800" cap="none" dirty="0">
                <a:latin typeface="Calibri" panose="020F0502020204030204" pitchFamily="34" charset="0"/>
                <a:cs typeface="Calibri" panose="020F0502020204030204" pitchFamily="34" charset="0"/>
              </a:rPr>
              <a:t>Some basins were declared in parts at different dates so there are many, many more declared areas within the state than there are basins.</a:t>
            </a:r>
          </a:p>
          <a:p>
            <a:r>
              <a:rPr lang="en-US" sz="1800" cap="none" dirty="0">
                <a:latin typeface="Calibri" panose="020F0502020204030204" pitchFamily="34" charset="0"/>
                <a:cs typeface="Calibri" panose="020F0502020204030204" pitchFamily="34" charset="0"/>
              </a:rPr>
              <a:t>In order to file a declaration of water right you must be able show that your right was initiated or perfected prior to the date the State Engineer declared that portion of the state.</a:t>
            </a:r>
          </a:p>
          <a:p>
            <a:r>
              <a:rPr lang="en-US" sz="1800" cap="none" dirty="0">
                <a:latin typeface="Calibri" panose="020F0502020204030204" pitchFamily="34" charset="0"/>
                <a:cs typeface="Calibri" panose="020F0502020204030204" pitchFamily="34" charset="0"/>
              </a:rPr>
              <a:t>The most recent and last areas of the state that were declared to be basins were declared on September 23, 2005.</a:t>
            </a:r>
          </a:p>
          <a:p>
            <a:r>
              <a:rPr lang="en-US" sz="1800" cap="none" dirty="0">
                <a:latin typeface="Calibri" panose="020F0502020204030204" pitchFamily="34" charset="0"/>
                <a:cs typeface="Calibri" panose="020F0502020204030204" pitchFamily="34" charset="0"/>
              </a:rPr>
              <a:t>If you are not sure of the date your area was declared, contact the district office and ask.  You can also check the OSE website.</a:t>
            </a:r>
          </a:p>
          <a:p>
            <a:r>
              <a:rPr lang="en-US" sz="1800" cap="none" dirty="0">
                <a:latin typeface="Calibri" panose="020F0502020204030204" pitchFamily="34" charset="0"/>
                <a:cs typeface="Calibri" panose="020F0502020204030204" pitchFamily="34" charset="0"/>
              </a:rPr>
              <a:t>There are no parts of the state that fall outside of the jurisdiction of the State Engineer,  as such you cannot change any element of a water right within the state unless you obtain a permit from the State Engineer to do so.</a:t>
            </a:r>
          </a:p>
        </p:txBody>
      </p:sp>
      <p:sp>
        <p:nvSpPr>
          <p:cNvPr id="2" name="Slide Number Placeholder 1">
            <a:extLst>
              <a:ext uri="{FF2B5EF4-FFF2-40B4-BE49-F238E27FC236}">
                <a16:creationId xmlns:a16="http://schemas.microsoft.com/office/drawing/2014/main" id="{DD2CC22E-B3F6-F7F7-0E1A-142D08A90A25}"/>
              </a:ext>
            </a:extLst>
          </p:cNvPr>
          <p:cNvSpPr>
            <a:spLocks noGrp="1"/>
          </p:cNvSpPr>
          <p:nvPr>
            <p:ph type="sldNum" sz="quarter" idx="12"/>
          </p:nvPr>
        </p:nvSpPr>
        <p:spPr/>
        <p:txBody>
          <a:bodyPr/>
          <a:lstStyle/>
          <a:p>
            <a:fld id="{00AD74A4-62B0-4818-8AC5-6F96D5C11243}" type="slidenum">
              <a:rPr lang="en-US" sz="1800" smtClean="0"/>
              <a:t>11</a:t>
            </a:fld>
            <a:endParaRPr lang="en-US" sz="1800" dirty="0"/>
          </a:p>
        </p:txBody>
      </p:sp>
    </p:spTree>
    <p:extLst>
      <p:ext uri="{BB962C8B-B14F-4D97-AF65-F5344CB8AC3E}">
        <p14:creationId xmlns:p14="http://schemas.microsoft.com/office/powerpoint/2010/main" val="1434543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2A31-3F86-F010-F0E8-4E95D71455EA}"/>
              </a:ext>
            </a:extLst>
          </p:cNvPr>
          <p:cNvSpPr>
            <a:spLocks noGrp="1"/>
          </p:cNvSpPr>
          <p:nvPr>
            <p:ph type="title"/>
          </p:nvPr>
        </p:nvSpPr>
        <p:spPr/>
        <p:txBody>
          <a:bodyPr/>
          <a:lstStyle/>
          <a:p>
            <a:r>
              <a:rPr lang="en-US" dirty="0"/>
              <a:t>Adjudications and special areas</a:t>
            </a:r>
          </a:p>
        </p:txBody>
      </p:sp>
      <p:sp>
        <p:nvSpPr>
          <p:cNvPr id="5" name="Content Placeholder 4">
            <a:extLst>
              <a:ext uri="{FF2B5EF4-FFF2-40B4-BE49-F238E27FC236}">
                <a16:creationId xmlns:a16="http://schemas.microsoft.com/office/drawing/2014/main" id="{1D110FDA-6096-7535-A87E-9989CCEEA084}"/>
              </a:ext>
            </a:extLst>
          </p:cNvPr>
          <p:cNvSpPr>
            <a:spLocks noGrp="1"/>
          </p:cNvSpPr>
          <p:nvPr>
            <p:ph sz="quarter" idx="13"/>
          </p:nvPr>
        </p:nvSpPr>
        <p:spPr/>
        <p:txBody>
          <a:bodyPr/>
          <a:lstStyle/>
          <a:p>
            <a:r>
              <a:rPr lang="en-US" dirty="0"/>
              <a:t>Some parts of the state have been or in the process of being adjudicated.</a:t>
            </a:r>
          </a:p>
          <a:p>
            <a:r>
              <a:rPr lang="en-US" dirty="0"/>
              <a:t>If your well or other water use is in an area that has a final decree from an adjudication then you may not be able to file a declaration.</a:t>
            </a:r>
          </a:p>
          <a:p>
            <a:r>
              <a:rPr lang="en-US" dirty="0"/>
              <a:t>If your well is in an area that is in the process of being adjudicated then you should contact the district office for more information.</a:t>
            </a:r>
          </a:p>
          <a:p>
            <a:r>
              <a:rPr lang="en-US" dirty="0"/>
              <a:t>Your well may be in a special area with specific restrictions.</a:t>
            </a:r>
          </a:p>
        </p:txBody>
      </p:sp>
      <p:sp>
        <p:nvSpPr>
          <p:cNvPr id="4" name="Slide Number Placeholder 3">
            <a:extLst>
              <a:ext uri="{FF2B5EF4-FFF2-40B4-BE49-F238E27FC236}">
                <a16:creationId xmlns:a16="http://schemas.microsoft.com/office/drawing/2014/main" id="{8D21CE1E-66D9-EFDD-F783-57760ED847A9}"/>
              </a:ext>
            </a:extLst>
          </p:cNvPr>
          <p:cNvSpPr>
            <a:spLocks noGrp="1"/>
          </p:cNvSpPr>
          <p:nvPr>
            <p:ph type="sldNum" sz="quarter" idx="12"/>
          </p:nvPr>
        </p:nvSpPr>
        <p:spPr/>
        <p:txBody>
          <a:bodyPr/>
          <a:lstStyle/>
          <a:p>
            <a:fld id="{00AD74A4-62B0-4818-8AC5-6F96D5C11243}" type="slidenum">
              <a:rPr lang="en-US" smtClean="0"/>
              <a:t>12</a:t>
            </a:fld>
            <a:endParaRPr lang="en-US" dirty="0"/>
          </a:p>
        </p:txBody>
      </p:sp>
    </p:spTree>
    <p:extLst>
      <p:ext uri="{BB962C8B-B14F-4D97-AF65-F5344CB8AC3E}">
        <p14:creationId xmlns:p14="http://schemas.microsoft.com/office/powerpoint/2010/main" val="295014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A0F1-8F88-CCDA-B069-62087E21F97B}"/>
              </a:ext>
            </a:extLst>
          </p:cNvPr>
          <p:cNvSpPr>
            <a:spLocks noGrp="1"/>
          </p:cNvSpPr>
          <p:nvPr>
            <p:ph type="title"/>
          </p:nvPr>
        </p:nvSpPr>
        <p:spPr>
          <a:xfrm>
            <a:off x="913775" y="618517"/>
            <a:ext cx="10364451" cy="5264758"/>
          </a:xfrm>
        </p:spPr>
        <p:txBody>
          <a:bodyPr>
            <a:normAutofit/>
          </a:bodyPr>
          <a:lstStyle/>
          <a:p>
            <a:r>
              <a:rPr lang="en-US" dirty="0"/>
              <a:t>Contact the District office for help with anything that you have questions for.</a:t>
            </a:r>
          </a:p>
        </p:txBody>
      </p:sp>
      <p:sp>
        <p:nvSpPr>
          <p:cNvPr id="7" name="Slide Number Placeholder 6">
            <a:extLst>
              <a:ext uri="{FF2B5EF4-FFF2-40B4-BE49-F238E27FC236}">
                <a16:creationId xmlns:a16="http://schemas.microsoft.com/office/drawing/2014/main" id="{AD18819B-00ED-BE90-A258-EEFFAAF02FAB}"/>
              </a:ext>
            </a:extLst>
          </p:cNvPr>
          <p:cNvSpPr>
            <a:spLocks noGrp="1"/>
          </p:cNvSpPr>
          <p:nvPr>
            <p:ph type="sldNum" sz="quarter" idx="12"/>
          </p:nvPr>
        </p:nvSpPr>
        <p:spPr/>
        <p:txBody>
          <a:bodyPr/>
          <a:lstStyle/>
          <a:p>
            <a:fld id="{00AD74A4-62B0-4818-8AC5-6F96D5C11243}" type="slidenum">
              <a:rPr lang="en-US" sz="1800" smtClean="0"/>
              <a:t>13</a:t>
            </a:fld>
            <a:endParaRPr lang="en-US" sz="1800" dirty="0"/>
          </a:p>
        </p:txBody>
      </p:sp>
    </p:spTree>
    <p:extLst>
      <p:ext uri="{BB962C8B-B14F-4D97-AF65-F5344CB8AC3E}">
        <p14:creationId xmlns:p14="http://schemas.microsoft.com/office/powerpoint/2010/main" val="3747403986"/>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6"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20" name="Rectangle 19">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Slide Number Placeholder 6">
            <a:extLst>
              <a:ext uri="{FF2B5EF4-FFF2-40B4-BE49-F238E27FC236}">
                <a16:creationId xmlns:a16="http://schemas.microsoft.com/office/drawing/2014/main" id="{33B27F4D-C912-A157-79E7-06600F1A2979}"/>
              </a:ext>
            </a:extLst>
          </p:cNvPr>
          <p:cNvSpPr>
            <a:spLocks noGrp="1"/>
          </p:cNvSpPr>
          <p:nvPr>
            <p:ph type="sldNum" sz="quarter" idx="12"/>
          </p:nvPr>
        </p:nvSpPr>
        <p:spPr>
          <a:xfrm>
            <a:off x="10514011" y="5883275"/>
            <a:ext cx="764215" cy="365125"/>
          </a:xfrm>
        </p:spPr>
        <p:txBody>
          <a:bodyPr vert="horz" lIns="91440" tIns="45720" rIns="91440" bIns="45720" rtlCol="0" anchor="ctr">
            <a:noAutofit/>
          </a:bodyPr>
          <a:lstStyle/>
          <a:p>
            <a:pPr>
              <a:spcAft>
                <a:spcPts val="600"/>
              </a:spcAft>
            </a:pPr>
            <a:fld id="{00AD74A4-62B0-4818-8AC5-6F96D5C11243}" type="slidenum">
              <a:rPr lang="en-US" sz="1800" smtClean="0"/>
              <a:pPr>
                <a:spcAft>
                  <a:spcPts val="600"/>
                </a:spcAft>
              </a:pPr>
              <a:t>14</a:t>
            </a:fld>
            <a:endParaRPr lang="en-US" sz="1800" dirty="0"/>
          </a:p>
        </p:txBody>
      </p:sp>
      <p:sp>
        <p:nvSpPr>
          <p:cNvPr id="13" name="Content Placeholder 12">
            <a:extLst>
              <a:ext uri="{FF2B5EF4-FFF2-40B4-BE49-F238E27FC236}">
                <a16:creationId xmlns:a16="http://schemas.microsoft.com/office/drawing/2014/main" id="{9EEBB553-26E1-AE85-9CBF-0CD02FA707E0}"/>
              </a:ext>
            </a:extLst>
          </p:cNvPr>
          <p:cNvSpPr>
            <a:spLocks noGrp="1"/>
          </p:cNvSpPr>
          <p:nvPr>
            <p:ph sz="quarter" idx="13"/>
          </p:nvPr>
        </p:nvSpPr>
        <p:spPr>
          <a:xfrm>
            <a:off x="913773" y="2147977"/>
            <a:ext cx="9748633" cy="4339087"/>
          </a:xfrm>
          <a:ln>
            <a:solidFill>
              <a:srgbClr val="FF0000"/>
            </a:solidFill>
          </a:ln>
        </p:spPr>
        <p:txBody>
          <a:bodyPr vert="horz" lIns="91440" tIns="45720" rIns="91440" bIns="45720" rtlCol="0">
            <a:noAutofit/>
          </a:bodyPr>
          <a:lstStyle/>
          <a:p>
            <a:r>
              <a:rPr lang="en-US" sz="1800" cap="none" dirty="0">
                <a:latin typeface="Calibri" panose="020F0502020204030204" pitchFamily="34" charset="0"/>
                <a:cs typeface="Calibri" panose="020F0502020204030204" pitchFamily="34" charset="0"/>
              </a:rPr>
              <a:t>Also known as livestock watering dams or ponds.</a:t>
            </a:r>
          </a:p>
          <a:p>
            <a:r>
              <a:rPr lang="en-US" sz="1800" cap="none" dirty="0">
                <a:latin typeface="Calibri" panose="020F0502020204030204" pitchFamily="34" charset="0"/>
                <a:cs typeface="Calibri" panose="020F0502020204030204" pitchFamily="34" charset="0"/>
              </a:rPr>
              <a:t>Unregulated until legislation that passed in 2004 under NMSA 72-9-3. </a:t>
            </a:r>
          </a:p>
          <a:p>
            <a:r>
              <a:rPr lang="en-US" sz="1800" cap="none" dirty="0">
                <a:latin typeface="Calibri" panose="020F0502020204030204" pitchFamily="34" charset="0"/>
                <a:cs typeface="Calibri" panose="020F0502020204030204" pitchFamily="34" charset="0"/>
              </a:rPr>
              <a:t>Now all new livestock water impoundments require a permit before they are built.</a:t>
            </a:r>
          </a:p>
          <a:p>
            <a:r>
              <a:rPr lang="en-US" sz="1800" cap="none" dirty="0">
                <a:latin typeface="Calibri" panose="020F0502020204030204" pitchFamily="34" charset="0"/>
                <a:cs typeface="Calibri" panose="020F0502020204030204" pitchFamily="34" charset="0"/>
              </a:rPr>
              <a:t>A permit should be obtained before refurbishing an existing livestock water impoundment.</a:t>
            </a:r>
          </a:p>
          <a:p>
            <a:r>
              <a:rPr lang="en-US" sz="1800" cap="none" dirty="0">
                <a:latin typeface="Calibri" panose="020F0502020204030204" pitchFamily="34" charset="0"/>
                <a:cs typeface="Calibri" panose="020F0502020204030204" pitchFamily="34" charset="0"/>
              </a:rPr>
              <a:t>Almost never constitutes a water right.</a:t>
            </a:r>
          </a:p>
          <a:p>
            <a:r>
              <a:rPr lang="en-US" sz="1800" cap="none" dirty="0">
                <a:latin typeface="Calibri" panose="020F0502020204030204" pitchFamily="34" charset="0"/>
                <a:cs typeface="Calibri" panose="020F0502020204030204" pitchFamily="34" charset="0"/>
              </a:rPr>
              <a:t>Previously would be 10 feet or less in height and impound less than 10 acre-feet of water.</a:t>
            </a:r>
          </a:p>
          <a:p>
            <a:r>
              <a:rPr lang="en-US" sz="1800" cap="none" dirty="0">
                <a:latin typeface="Calibri" panose="020F0502020204030204" pitchFamily="34" charset="0"/>
                <a:cs typeface="Calibri" panose="020F0502020204030204" pitchFamily="34" charset="0"/>
              </a:rPr>
              <a:t>There are new rules for height and quantity impounded.</a:t>
            </a:r>
          </a:p>
          <a:p>
            <a:r>
              <a:rPr lang="en-US" sz="1800" cap="none" dirty="0">
                <a:latin typeface="Calibri" panose="020F0502020204030204" pitchFamily="34" charset="0"/>
                <a:cs typeface="Calibri" panose="020F0502020204030204" pitchFamily="34" charset="0"/>
              </a:rPr>
              <a:t>Some impoundments fall under the jurisdiction of the Dam Safety Bureau of the OSE if the dam is over a certain height and impound more that a certain amount of water.</a:t>
            </a:r>
          </a:p>
        </p:txBody>
      </p:sp>
      <p:sp>
        <p:nvSpPr>
          <p:cNvPr id="2" name="Title 1">
            <a:extLst>
              <a:ext uri="{FF2B5EF4-FFF2-40B4-BE49-F238E27FC236}">
                <a16:creationId xmlns:a16="http://schemas.microsoft.com/office/drawing/2014/main" id="{0E1BA68A-E41B-0544-E297-5D6015C49AC3}"/>
              </a:ext>
            </a:extLst>
          </p:cNvPr>
          <p:cNvSpPr>
            <a:spLocks noGrp="1"/>
          </p:cNvSpPr>
          <p:nvPr>
            <p:ph type="title"/>
          </p:nvPr>
        </p:nvSpPr>
        <p:spPr>
          <a:xfrm>
            <a:off x="913776" y="618517"/>
            <a:ext cx="9446628" cy="1076059"/>
          </a:xfrm>
        </p:spPr>
        <p:txBody>
          <a:bodyPr vert="horz" lIns="91440" tIns="45720" rIns="91440" bIns="45720" rtlCol="0" anchor="b">
            <a:normAutofit/>
          </a:bodyPr>
          <a:lstStyle/>
          <a:p>
            <a:r>
              <a:rPr lang="en-US" sz="3200" dirty="0"/>
              <a:t>Livestock water impoundments</a:t>
            </a:r>
          </a:p>
        </p:txBody>
      </p:sp>
    </p:spTree>
    <p:extLst>
      <p:ext uri="{BB962C8B-B14F-4D97-AF65-F5344CB8AC3E}">
        <p14:creationId xmlns:p14="http://schemas.microsoft.com/office/powerpoint/2010/main" val="1741229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FAAF3-7FD7-A0DF-ACC3-1CF245768A4F}"/>
              </a:ext>
            </a:extLst>
          </p:cNvPr>
          <p:cNvSpPr>
            <a:spLocks noGrp="1"/>
          </p:cNvSpPr>
          <p:nvPr>
            <p:ph type="title"/>
          </p:nvPr>
        </p:nvSpPr>
        <p:spPr/>
        <p:txBody>
          <a:bodyPr/>
          <a:lstStyle/>
          <a:p>
            <a:r>
              <a:rPr lang="en-US" dirty="0"/>
              <a:t>When is a livestock dam the location of a water right?</a:t>
            </a:r>
          </a:p>
        </p:txBody>
      </p:sp>
      <p:sp>
        <p:nvSpPr>
          <p:cNvPr id="3" name="Content Placeholder 2">
            <a:extLst>
              <a:ext uri="{FF2B5EF4-FFF2-40B4-BE49-F238E27FC236}">
                <a16:creationId xmlns:a16="http://schemas.microsoft.com/office/drawing/2014/main" id="{C56D724F-A4F2-8843-06D9-61B23F9FEF34}"/>
              </a:ext>
            </a:extLst>
          </p:cNvPr>
          <p:cNvSpPr>
            <a:spLocks noGrp="1"/>
          </p:cNvSpPr>
          <p:nvPr>
            <p:ph sz="quarter" idx="13"/>
          </p:nvPr>
        </p:nvSpPr>
        <p:spPr>
          <a:xfrm>
            <a:off x="228600" y="2365695"/>
            <a:ext cx="11356760" cy="3693861"/>
          </a:xfrm>
          <a:ln>
            <a:solidFill>
              <a:srgbClr val="FF0000"/>
            </a:solidFill>
          </a:ln>
        </p:spPr>
        <p:txBody>
          <a:bodyPr>
            <a:noAutofit/>
          </a:bodyPr>
          <a:lstStyle/>
          <a:p>
            <a:r>
              <a:rPr lang="en-US" sz="1800" b="0" i="0" u="none" strike="noStrike" cap="none" dirty="0">
                <a:solidFill>
                  <a:srgbClr val="000000"/>
                </a:solidFill>
                <a:latin typeface="Calibri" panose="020F0502020204030204" pitchFamily="34" charset="0"/>
                <a:cs typeface="Calibri" panose="020F0502020204030204" pitchFamily="34" charset="0"/>
              </a:rPr>
              <a:t>The NM Territorial Engineer declared all surface waters in the state to be fully appropriated in 1907. 	</a:t>
            </a:r>
          </a:p>
          <a:p>
            <a:r>
              <a:rPr lang="en-US" sz="1800" cap="none" dirty="0">
                <a:solidFill>
                  <a:srgbClr val="000000"/>
                </a:solidFill>
                <a:latin typeface="Calibri" panose="020F0502020204030204" pitchFamily="34" charset="0"/>
                <a:cs typeface="Calibri" panose="020F0502020204030204" pitchFamily="34" charset="0"/>
              </a:rPr>
              <a:t>If you have a structure that impounds water and that impoundment was constructed before 1907 then that structure is the site of a pre-1907 water right.</a:t>
            </a:r>
          </a:p>
          <a:p>
            <a:r>
              <a:rPr lang="en-US" sz="1800" b="0" i="0" u="none" strike="noStrike" cap="none" dirty="0">
                <a:solidFill>
                  <a:srgbClr val="000000"/>
                </a:solidFill>
                <a:latin typeface="Calibri" panose="020F0502020204030204" pitchFamily="34" charset="0"/>
                <a:cs typeface="Calibri" panose="020F0502020204030204" pitchFamily="34" charset="0"/>
              </a:rPr>
              <a:t>In the case of a pre-1907 wat</a:t>
            </a:r>
            <a:r>
              <a:rPr lang="en-US" sz="1800" cap="none" dirty="0">
                <a:solidFill>
                  <a:srgbClr val="000000"/>
                </a:solidFill>
                <a:latin typeface="Calibri" panose="020F0502020204030204" pitchFamily="34" charset="0"/>
                <a:cs typeface="Calibri" panose="020F0502020204030204" pitchFamily="34" charset="0"/>
              </a:rPr>
              <a:t>er right you can file a declaration for surface water right on form WR-03.</a:t>
            </a:r>
          </a:p>
          <a:p>
            <a:r>
              <a:rPr lang="en-US" sz="1800" cap="none" dirty="0">
                <a:solidFill>
                  <a:srgbClr val="000000"/>
                </a:solidFill>
                <a:latin typeface="Calibri" panose="020F0502020204030204" pitchFamily="34" charset="0"/>
                <a:cs typeface="Calibri" panose="020F0502020204030204" pitchFamily="34" charset="0"/>
              </a:rPr>
              <a:t>A declaration for a surface water right must be with the form completed in triplicate, a recorded deed and a map showing all the parts of the structure.</a:t>
            </a:r>
          </a:p>
          <a:p>
            <a:r>
              <a:rPr lang="en-US" sz="1800" b="0" i="0" u="none" strike="noStrike" cap="none" dirty="0">
                <a:solidFill>
                  <a:srgbClr val="000000"/>
                </a:solidFill>
                <a:latin typeface="Calibri" panose="020F0502020204030204" pitchFamily="34" charset="0"/>
                <a:cs typeface="Calibri" panose="020F0502020204030204" pitchFamily="34" charset="0"/>
              </a:rPr>
              <a:t>There are impoundments in the state that were construc</a:t>
            </a:r>
            <a:r>
              <a:rPr lang="en-US" sz="1800" cap="none" dirty="0">
                <a:solidFill>
                  <a:srgbClr val="000000"/>
                </a:solidFill>
                <a:latin typeface="Calibri" panose="020F0502020204030204" pitchFamily="34" charset="0"/>
                <a:cs typeface="Calibri" panose="020F0502020204030204" pitchFamily="34" charset="0"/>
              </a:rPr>
              <a:t>ted after a permit was issued by the State Engineer after 1907.  This type of impoundment is a water right but with conditions.</a:t>
            </a:r>
            <a:r>
              <a:rPr lang="en-US" sz="1800" b="0" i="0" u="none" strike="noStrike" cap="none" dirty="0">
                <a:solidFill>
                  <a:srgbClr val="000000"/>
                </a:solidFill>
                <a:latin typeface="Calibri" panose="020F0502020204030204" pitchFamily="34" charset="0"/>
                <a:cs typeface="Calibri" panose="020F0502020204030204" pitchFamily="34" charset="0"/>
              </a:rPr>
              <a:t>	</a:t>
            </a:r>
          </a:p>
          <a:p>
            <a:pPr marL="0" indent="0">
              <a:buNone/>
            </a:pPr>
            <a:endParaRPr lang="en-US" sz="18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8013512-E532-B6EB-B497-F2FA5CCABAC8}"/>
              </a:ext>
            </a:extLst>
          </p:cNvPr>
          <p:cNvSpPr>
            <a:spLocks noGrp="1"/>
          </p:cNvSpPr>
          <p:nvPr>
            <p:ph type="sldNum" sz="quarter" idx="12"/>
          </p:nvPr>
        </p:nvSpPr>
        <p:spPr/>
        <p:txBody>
          <a:bodyPr/>
          <a:lstStyle/>
          <a:p>
            <a:fld id="{00AD74A4-62B0-4818-8AC5-6F96D5C11243}" type="slidenum">
              <a:rPr lang="en-US" sz="1800" smtClean="0"/>
              <a:t>15</a:t>
            </a:fld>
            <a:endParaRPr lang="en-US" sz="1800" dirty="0"/>
          </a:p>
        </p:txBody>
      </p:sp>
    </p:spTree>
    <p:extLst>
      <p:ext uri="{BB962C8B-B14F-4D97-AF65-F5344CB8AC3E}">
        <p14:creationId xmlns:p14="http://schemas.microsoft.com/office/powerpoint/2010/main" val="3681116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FAAF3-7FD7-A0DF-ACC3-1CF245768A4F}"/>
              </a:ext>
            </a:extLst>
          </p:cNvPr>
          <p:cNvSpPr>
            <a:spLocks noGrp="1"/>
          </p:cNvSpPr>
          <p:nvPr>
            <p:ph type="title"/>
          </p:nvPr>
        </p:nvSpPr>
        <p:spPr>
          <a:xfrm>
            <a:off x="913775" y="240385"/>
            <a:ext cx="10364451" cy="608027"/>
          </a:xfrm>
        </p:spPr>
        <p:txBody>
          <a:bodyPr/>
          <a:lstStyle/>
          <a:p>
            <a:r>
              <a:rPr lang="en-US" dirty="0"/>
              <a:t>Section 72-9-3 – Stock water.</a:t>
            </a:r>
          </a:p>
        </p:txBody>
      </p:sp>
      <p:sp>
        <p:nvSpPr>
          <p:cNvPr id="4" name="Slide Number Placeholder 3">
            <a:extLst>
              <a:ext uri="{FF2B5EF4-FFF2-40B4-BE49-F238E27FC236}">
                <a16:creationId xmlns:a16="http://schemas.microsoft.com/office/drawing/2014/main" id="{08013512-E532-B6EB-B497-F2FA5CCABAC8}"/>
              </a:ext>
            </a:extLst>
          </p:cNvPr>
          <p:cNvSpPr>
            <a:spLocks noGrp="1"/>
          </p:cNvSpPr>
          <p:nvPr>
            <p:ph type="sldNum" sz="quarter" idx="12"/>
          </p:nvPr>
        </p:nvSpPr>
        <p:spPr/>
        <p:txBody>
          <a:bodyPr/>
          <a:lstStyle/>
          <a:p>
            <a:fld id="{00AD74A4-62B0-4818-8AC5-6F96D5C11243}" type="slidenum">
              <a:rPr lang="en-US" sz="1800" smtClean="0"/>
              <a:t>16</a:t>
            </a:fld>
            <a:endParaRPr lang="en-US" sz="1800" dirty="0"/>
          </a:p>
        </p:txBody>
      </p:sp>
      <p:sp>
        <p:nvSpPr>
          <p:cNvPr id="6" name="Content Placeholder 5">
            <a:extLst>
              <a:ext uri="{FF2B5EF4-FFF2-40B4-BE49-F238E27FC236}">
                <a16:creationId xmlns:a16="http://schemas.microsoft.com/office/drawing/2014/main" id="{DE13F406-15AE-E584-8AE6-A27BE953A3F6}"/>
              </a:ext>
            </a:extLst>
          </p:cNvPr>
          <p:cNvSpPr>
            <a:spLocks noGrp="1"/>
          </p:cNvSpPr>
          <p:nvPr>
            <p:ph sz="quarter" idx="13"/>
          </p:nvPr>
        </p:nvSpPr>
        <p:spPr>
          <a:xfrm>
            <a:off x="913774" y="848412"/>
            <a:ext cx="10363826" cy="5769204"/>
          </a:xfrm>
        </p:spPr>
        <p:txBody>
          <a:bodyPr>
            <a:normAutofit fontScale="40000" lnSpcReduction="20000"/>
          </a:bodyPr>
          <a:lstStyle/>
          <a:p>
            <a:pPr marL="0" marR="0">
              <a:lnSpc>
                <a:spcPct val="115000"/>
              </a:lnSpc>
              <a:spcBef>
                <a:spcPts val="0"/>
              </a:spcBef>
              <a:spcAft>
                <a:spcPts val="575"/>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72-9-3. Stock water. </a:t>
            </a:r>
            <a:endParaRPr lang="en-US" sz="5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575"/>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If you want to construct a livestock wate</a:t>
            </a:r>
            <a:r>
              <a:rPr lang="en-US" sz="5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r impoundment you must file application to do so.</a:t>
            </a:r>
            <a:endParaRPr lang="en-US" sz="5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575"/>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If the application is properly filed </a:t>
            </a:r>
            <a:r>
              <a:rPr lang="en-US" sz="5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and the conditions are correct then the application will be approved.  If the proposed impoundment is on State or Federal land then a copy of the lease is required to be submitted with the application.</a:t>
            </a:r>
            <a:endParaRPr lang="en-US" sz="5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575"/>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This section shall only apply to impoundments constructed for the watering of livestock after the effective date of this 2004 act. </a:t>
            </a:r>
            <a:endParaRPr lang="en-US" sz="5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575"/>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A livestock watering impoundment is for the capture of surface water for livestock and cannot be used for fish or for aesthetic purposes.</a:t>
            </a:r>
            <a:endParaRPr lang="en-US" sz="5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5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See more at: http://statutes.laws.com/new-mexico/chapter-72/article-9/section-72-9-3</a:t>
            </a:r>
          </a:p>
          <a:p>
            <a:pPr marL="0" indent="0">
              <a:buNone/>
            </a:pPr>
            <a:endParaRPr lang="en-US" dirty="0"/>
          </a:p>
        </p:txBody>
      </p:sp>
    </p:spTree>
    <p:extLst>
      <p:ext uri="{BB962C8B-B14F-4D97-AF65-F5344CB8AC3E}">
        <p14:creationId xmlns:p14="http://schemas.microsoft.com/office/powerpoint/2010/main" val="923384284"/>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8FEAF-3C99-2B5A-6D4C-F277E7A9A779}"/>
              </a:ext>
            </a:extLst>
          </p:cNvPr>
          <p:cNvSpPr>
            <a:spLocks noGrp="1"/>
          </p:cNvSpPr>
          <p:nvPr>
            <p:ph type="title"/>
          </p:nvPr>
        </p:nvSpPr>
        <p:spPr/>
        <p:txBody>
          <a:bodyPr/>
          <a:lstStyle/>
          <a:p>
            <a:r>
              <a:rPr lang="en-US" dirty="0"/>
              <a:t>Construction of a livestock water impoundment</a:t>
            </a:r>
          </a:p>
        </p:txBody>
      </p:sp>
      <p:sp>
        <p:nvSpPr>
          <p:cNvPr id="3" name="Content Placeholder 2">
            <a:extLst>
              <a:ext uri="{FF2B5EF4-FFF2-40B4-BE49-F238E27FC236}">
                <a16:creationId xmlns:a16="http://schemas.microsoft.com/office/drawing/2014/main" id="{4663CEF2-BE3C-CD84-C423-CF46E5DDE64D}"/>
              </a:ext>
            </a:extLst>
          </p:cNvPr>
          <p:cNvSpPr>
            <a:spLocks noGrp="1"/>
          </p:cNvSpPr>
          <p:nvPr>
            <p:ph sz="quarter" idx="13"/>
          </p:nvPr>
        </p:nvSpPr>
        <p:spPr>
          <a:ln>
            <a:solidFill>
              <a:srgbClr val="FF0000"/>
            </a:solidFill>
          </a:ln>
        </p:spPr>
        <p:txBody>
          <a:bodyPr/>
          <a:lstStyle/>
          <a:p>
            <a:r>
              <a:rPr lang="en-US" sz="2400" cap="none" dirty="0">
                <a:latin typeface="Calibri" panose="020F0502020204030204" pitchFamily="34" charset="0"/>
                <a:cs typeface="Calibri" panose="020F0502020204030204" pitchFamily="34" charset="0"/>
              </a:rPr>
              <a:t>Can only be constructed on an intermittent watercourse such as an arroyo.</a:t>
            </a:r>
          </a:p>
          <a:p>
            <a:r>
              <a:rPr lang="en-US" sz="2400" cap="none" dirty="0">
                <a:latin typeface="Calibri" panose="020F0502020204030204" pitchFamily="34" charset="0"/>
                <a:cs typeface="Calibri" panose="020F0502020204030204" pitchFamily="34" charset="0"/>
              </a:rPr>
              <a:t>Cannot “stack” multiple structures on a watercourse.</a:t>
            </a:r>
          </a:p>
          <a:p>
            <a:r>
              <a:rPr lang="en-US" sz="2400" cap="none" dirty="0">
                <a:latin typeface="Calibri" panose="020F0502020204030204" pitchFamily="34" charset="0"/>
                <a:cs typeface="Calibri" panose="020F0502020204030204" pitchFamily="34" charset="0"/>
              </a:rPr>
              <a:t>Must be for the purpose of providing water for livestock watering.</a:t>
            </a:r>
          </a:p>
          <a:p>
            <a:r>
              <a:rPr lang="en-US" sz="2400" cap="none" dirty="0">
                <a:latin typeface="Calibri" panose="020F0502020204030204" pitchFamily="34" charset="0"/>
                <a:cs typeface="Calibri" panose="020F0502020204030204" pitchFamily="34" charset="0"/>
              </a:rPr>
              <a:t>Must file proof of completion of livestock water impoundment when completed.</a:t>
            </a:r>
          </a:p>
          <a:p>
            <a:r>
              <a:rPr lang="en-US" dirty="0">
                <a:latin typeface="Calibri" panose="020F0502020204030204" pitchFamily="34" charset="0"/>
                <a:cs typeface="Calibri" panose="020F0502020204030204" pitchFamily="34" charset="0"/>
              </a:rPr>
              <a:t>Need to file application if want to rebuild or rehab an existing livestock water impoundment.</a:t>
            </a:r>
          </a:p>
        </p:txBody>
      </p:sp>
      <p:sp>
        <p:nvSpPr>
          <p:cNvPr id="4" name="Slide Number Placeholder 3">
            <a:extLst>
              <a:ext uri="{FF2B5EF4-FFF2-40B4-BE49-F238E27FC236}">
                <a16:creationId xmlns:a16="http://schemas.microsoft.com/office/drawing/2014/main" id="{903D5C05-CD9A-8C5C-DA38-2014F88DE939}"/>
              </a:ext>
            </a:extLst>
          </p:cNvPr>
          <p:cNvSpPr>
            <a:spLocks noGrp="1"/>
          </p:cNvSpPr>
          <p:nvPr>
            <p:ph type="sldNum" sz="quarter" idx="12"/>
          </p:nvPr>
        </p:nvSpPr>
        <p:spPr/>
        <p:txBody>
          <a:bodyPr/>
          <a:lstStyle/>
          <a:p>
            <a:fld id="{00AD74A4-62B0-4818-8AC5-6F96D5C11243}" type="slidenum">
              <a:rPr lang="en-US" smtClean="0"/>
              <a:t>17</a:t>
            </a:fld>
            <a:endParaRPr lang="en-US" dirty="0"/>
          </a:p>
        </p:txBody>
      </p:sp>
    </p:spTree>
    <p:extLst>
      <p:ext uri="{BB962C8B-B14F-4D97-AF65-F5344CB8AC3E}">
        <p14:creationId xmlns:p14="http://schemas.microsoft.com/office/powerpoint/2010/main" val="2835640833"/>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C7E0C-7054-B1E3-6027-17158E049FD5}"/>
              </a:ext>
            </a:extLst>
          </p:cNvPr>
          <p:cNvSpPr>
            <a:spLocks noGrp="1"/>
          </p:cNvSpPr>
          <p:nvPr>
            <p:ph type="title"/>
          </p:nvPr>
        </p:nvSpPr>
        <p:spPr>
          <a:xfrm>
            <a:off x="913775" y="352339"/>
            <a:ext cx="10364451" cy="595617"/>
          </a:xfrm>
        </p:spPr>
        <p:txBody>
          <a:bodyPr/>
          <a:lstStyle/>
          <a:p>
            <a:r>
              <a:rPr lang="en-US" dirty="0"/>
              <a:t>types of dams</a:t>
            </a:r>
          </a:p>
        </p:txBody>
      </p:sp>
      <p:sp>
        <p:nvSpPr>
          <p:cNvPr id="3" name="Content Placeholder 2">
            <a:extLst>
              <a:ext uri="{FF2B5EF4-FFF2-40B4-BE49-F238E27FC236}">
                <a16:creationId xmlns:a16="http://schemas.microsoft.com/office/drawing/2014/main" id="{06AB1C21-F2F5-6327-0CF8-83F57151F316}"/>
              </a:ext>
            </a:extLst>
          </p:cNvPr>
          <p:cNvSpPr>
            <a:spLocks noGrp="1"/>
          </p:cNvSpPr>
          <p:nvPr>
            <p:ph sz="quarter" idx="13"/>
          </p:nvPr>
        </p:nvSpPr>
        <p:spPr>
          <a:xfrm>
            <a:off x="913774" y="947956"/>
            <a:ext cx="10363826" cy="5394121"/>
          </a:xfrm>
          <a:ln>
            <a:solidFill>
              <a:srgbClr val="FF0000"/>
            </a:solidFill>
          </a:ln>
        </p:spPr>
        <p:txBody>
          <a:bodyPr>
            <a:noAutofit/>
          </a:bodyPr>
          <a:lstStyle/>
          <a:p>
            <a:r>
              <a:rPr lang="en-US" sz="2400" b="0" i="0" u="none" strike="noStrike" cap="none" dirty="0">
                <a:solidFill>
                  <a:srgbClr val="000000"/>
                </a:solidFill>
                <a:latin typeface="Calibri" panose="020F0502020204030204" pitchFamily="34" charset="0"/>
                <a:cs typeface="Calibri" panose="020F0502020204030204" pitchFamily="34" charset="0"/>
              </a:rPr>
              <a:t>Pre-1907 livestock impoundment.  Water right.</a:t>
            </a:r>
          </a:p>
          <a:p>
            <a:r>
              <a:rPr lang="en-US" sz="2400" cap="none" dirty="0">
                <a:solidFill>
                  <a:srgbClr val="000000"/>
                </a:solidFill>
                <a:latin typeface="Calibri" panose="020F0502020204030204" pitchFamily="34" charset="0"/>
                <a:cs typeface="Calibri" panose="020F0502020204030204" pitchFamily="34" charset="0"/>
              </a:rPr>
              <a:t>Pre-1907 impoundment for any other purpose.  Water right.</a:t>
            </a:r>
          </a:p>
          <a:p>
            <a:r>
              <a:rPr lang="en-US" sz="2400" cap="none" dirty="0">
                <a:solidFill>
                  <a:srgbClr val="000000"/>
                </a:solidFill>
                <a:latin typeface="Calibri" panose="020F0502020204030204" pitchFamily="34" charset="0"/>
                <a:cs typeface="Calibri" panose="020F0502020204030204" pitchFamily="34" charset="0"/>
              </a:rPr>
              <a:t>Post 1907 impoundment that was permitted for some purpose.  Water right.</a:t>
            </a:r>
          </a:p>
          <a:p>
            <a:r>
              <a:rPr lang="en-US" sz="2400" cap="none" dirty="0">
                <a:solidFill>
                  <a:srgbClr val="000000"/>
                </a:solidFill>
                <a:latin typeface="Calibri" panose="020F0502020204030204" pitchFamily="34" charset="0"/>
                <a:cs typeface="Calibri" panose="020F0502020204030204" pitchFamily="34" charset="0"/>
              </a:rPr>
              <a:t>Post 1907 impoundment before 2004.  No water right.  Not legal on perennial stream.</a:t>
            </a:r>
          </a:p>
          <a:p>
            <a:r>
              <a:rPr lang="en-US" sz="2400" cap="none" dirty="0">
                <a:solidFill>
                  <a:srgbClr val="000000"/>
                </a:solidFill>
                <a:latin typeface="Calibri" panose="020F0502020204030204" pitchFamily="34" charset="0"/>
                <a:cs typeface="Calibri" panose="020F0502020204030204" pitchFamily="34" charset="0"/>
              </a:rPr>
              <a:t>Post 2004 permitted livestock water impoundment.  No water right.  Not legal on perennial stream.</a:t>
            </a:r>
          </a:p>
          <a:p>
            <a:r>
              <a:rPr lang="en-US" sz="2400" cap="none" dirty="0">
                <a:solidFill>
                  <a:srgbClr val="000000"/>
                </a:solidFill>
                <a:latin typeface="Calibri" panose="020F0502020204030204" pitchFamily="34" charset="0"/>
                <a:cs typeface="Calibri" panose="020F0502020204030204" pitchFamily="34" charset="0"/>
              </a:rPr>
              <a:t>Sediment control dam.  No water right.  Must empty within 96 hours.</a:t>
            </a:r>
          </a:p>
          <a:p>
            <a:r>
              <a:rPr lang="en-US" sz="2400" cap="none" dirty="0">
                <a:solidFill>
                  <a:srgbClr val="000000"/>
                </a:solidFill>
                <a:latin typeface="Calibri" panose="020F0502020204030204" pitchFamily="34" charset="0"/>
                <a:cs typeface="Calibri" panose="020F0502020204030204" pitchFamily="34" charset="0"/>
              </a:rPr>
              <a:t>Flood control dam.  No water right.  Must empty within 96 hours.</a:t>
            </a:r>
          </a:p>
          <a:p>
            <a:r>
              <a:rPr lang="en-US" sz="2400" cap="none" dirty="0">
                <a:solidFill>
                  <a:srgbClr val="000000"/>
                </a:solidFill>
                <a:latin typeface="Calibri" panose="020F0502020204030204" pitchFamily="34" charset="0"/>
                <a:cs typeface="Calibri" panose="020F0502020204030204" pitchFamily="34" charset="0"/>
              </a:rPr>
              <a:t>Aquifer recharge dam.  No water right.</a:t>
            </a:r>
            <a:endParaRPr lang="en-US" sz="24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D90FE836-3B7F-7907-63D8-04B8F4A5012C}"/>
              </a:ext>
            </a:extLst>
          </p:cNvPr>
          <p:cNvSpPr>
            <a:spLocks noGrp="1"/>
          </p:cNvSpPr>
          <p:nvPr>
            <p:ph type="sldNum" sz="quarter" idx="12"/>
          </p:nvPr>
        </p:nvSpPr>
        <p:spPr/>
        <p:txBody>
          <a:bodyPr/>
          <a:lstStyle/>
          <a:p>
            <a:fld id="{00AD74A4-62B0-4818-8AC5-6F96D5C11243}" type="slidenum">
              <a:rPr lang="en-US" sz="1800" smtClean="0"/>
              <a:t>18</a:t>
            </a:fld>
            <a:endParaRPr lang="en-US" sz="1800" dirty="0"/>
          </a:p>
        </p:txBody>
      </p:sp>
    </p:spTree>
    <p:extLst>
      <p:ext uri="{BB962C8B-B14F-4D97-AF65-F5344CB8AC3E}">
        <p14:creationId xmlns:p14="http://schemas.microsoft.com/office/powerpoint/2010/main" val="4021911655"/>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2CB6-7475-2520-2471-77258357CB86}"/>
              </a:ext>
            </a:extLst>
          </p:cNvPr>
          <p:cNvSpPr>
            <a:spLocks noGrp="1"/>
          </p:cNvSpPr>
          <p:nvPr>
            <p:ph type="title"/>
          </p:nvPr>
        </p:nvSpPr>
        <p:spPr/>
        <p:txBody>
          <a:bodyPr/>
          <a:lstStyle/>
          <a:p>
            <a:r>
              <a:rPr lang="en-US" dirty="0"/>
              <a:t>Other impoundments</a:t>
            </a:r>
          </a:p>
        </p:txBody>
      </p:sp>
      <p:sp>
        <p:nvSpPr>
          <p:cNvPr id="3" name="Content Placeholder 2">
            <a:extLst>
              <a:ext uri="{FF2B5EF4-FFF2-40B4-BE49-F238E27FC236}">
                <a16:creationId xmlns:a16="http://schemas.microsoft.com/office/drawing/2014/main" id="{FD841504-C8F1-A1B9-A1E8-A83B63B212F9}"/>
              </a:ext>
            </a:extLst>
          </p:cNvPr>
          <p:cNvSpPr>
            <a:spLocks noGrp="1"/>
          </p:cNvSpPr>
          <p:nvPr>
            <p:ph sz="quarter" idx="13"/>
          </p:nvPr>
        </p:nvSpPr>
        <p:spPr>
          <a:xfrm>
            <a:off x="913774" y="1923207"/>
            <a:ext cx="10363826" cy="4316275"/>
          </a:xfrm>
          <a:ln>
            <a:solidFill>
              <a:srgbClr val="FF0000"/>
            </a:solidFill>
          </a:ln>
        </p:spPr>
        <p:txBody>
          <a:bodyPr>
            <a:noAutofit/>
          </a:bodyPr>
          <a:lstStyle/>
          <a:p>
            <a:pPr algn="just"/>
            <a:r>
              <a:rPr lang="en-US" sz="2400" cap="none" dirty="0">
                <a:latin typeface="Calibri" panose="020F0502020204030204" pitchFamily="34" charset="0"/>
                <a:cs typeface="Calibri" panose="020F0502020204030204" pitchFamily="34" charset="0"/>
              </a:rPr>
              <a:t>Ponds filled from well.  Must be pre-basin or permitted, to be a water right.</a:t>
            </a:r>
          </a:p>
          <a:p>
            <a:pPr algn="just"/>
            <a:r>
              <a:rPr lang="en-US" sz="2400" cap="none" dirty="0">
                <a:latin typeface="Calibri" panose="020F0502020204030204" pitchFamily="34" charset="0"/>
                <a:cs typeface="Calibri" panose="020F0502020204030204" pitchFamily="34" charset="0"/>
              </a:rPr>
              <a:t>Irrigation pond.  Part of on farm system and usually not a water right.</a:t>
            </a:r>
          </a:p>
          <a:p>
            <a:pPr algn="just"/>
            <a:r>
              <a:rPr lang="en-US" sz="2400" cap="none" dirty="0">
                <a:latin typeface="Calibri" panose="020F0502020204030204" pitchFamily="34" charset="0"/>
                <a:cs typeface="Calibri" panose="020F0502020204030204" pitchFamily="34" charset="0"/>
              </a:rPr>
              <a:t>Ponds filled from groundwater seeping upward.  Not a water right unless pre-1907 or permitted.  Gravel pit is an example.  Often a waste of water.</a:t>
            </a:r>
          </a:p>
          <a:p>
            <a:pPr algn="just"/>
            <a:r>
              <a:rPr lang="en-US" sz="2400" cap="none" dirty="0">
                <a:latin typeface="Calibri" panose="020F0502020204030204" pitchFamily="34" charset="0"/>
                <a:cs typeface="Calibri" panose="020F0502020204030204" pitchFamily="34" charset="0"/>
              </a:rPr>
              <a:t>Ponds filled from spring or ditch.  Case by case to see if legal.</a:t>
            </a:r>
          </a:p>
          <a:p>
            <a:pPr algn="just"/>
            <a:r>
              <a:rPr lang="en-US" sz="2400" cap="none" dirty="0">
                <a:latin typeface="Calibri" panose="020F0502020204030204" pitchFamily="34" charset="0"/>
                <a:cs typeface="Calibri" panose="020F0502020204030204" pitchFamily="34" charset="0"/>
              </a:rPr>
              <a:t>Onstream pond.  Not legal unless permitted or pre-1907.</a:t>
            </a:r>
          </a:p>
          <a:p>
            <a:pPr algn="just"/>
            <a:r>
              <a:rPr lang="en-US" sz="2400" cap="none" dirty="0">
                <a:latin typeface="Calibri" panose="020F0502020204030204" pitchFamily="34" charset="0"/>
                <a:cs typeface="Calibri" panose="020F0502020204030204" pitchFamily="34" charset="0"/>
              </a:rPr>
              <a:t>Ponds filled from flowing artesian well.  Not legal and considered a waste of water.</a:t>
            </a:r>
            <a:endParaRPr lang="en-US" sz="22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D1E5A69-CC69-173F-0062-35DCF8E68896}"/>
              </a:ext>
            </a:extLst>
          </p:cNvPr>
          <p:cNvSpPr>
            <a:spLocks noGrp="1"/>
          </p:cNvSpPr>
          <p:nvPr>
            <p:ph type="sldNum" sz="quarter" idx="12"/>
          </p:nvPr>
        </p:nvSpPr>
        <p:spPr>
          <a:xfrm>
            <a:off x="10513385" y="5874358"/>
            <a:ext cx="764215" cy="365125"/>
          </a:xfrm>
        </p:spPr>
        <p:txBody>
          <a:bodyPr/>
          <a:lstStyle/>
          <a:p>
            <a:fld id="{00AD74A4-62B0-4818-8AC5-6F96D5C11243}" type="slidenum">
              <a:rPr lang="en-US" sz="1800" smtClean="0"/>
              <a:t>19</a:t>
            </a:fld>
            <a:endParaRPr lang="en-US" sz="1800" dirty="0"/>
          </a:p>
        </p:txBody>
      </p:sp>
    </p:spTree>
    <p:extLst>
      <p:ext uri="{BB962C8B-B14F-4D97-AF65-F5344CB8AC3E}">
        <p14:creationId xmlns:p14="http://schemas.microsoft.com/office/powerpoint/2010/main" val="2687031384"/>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DA27-F745-BB62-F89B-4CAA496050E3}"/>
              </a:ext>
            </a:extLst>
          </p:cNvPr>
          <p:cNvSpPr>
            <a:spLocks noGrp="1"/>
          </p:cNvSpPr>
          <p:nvPr>
            <p:ph type="title"/>
          </p:nvPr>
        </p:nvSpPr>
        <p:spPr/>
        <p:txBody>
          <a:bodyPr/>
          <a:lstStyle/>
          <a:p>
            <a:r>
              <a:rPr lang="en-US" dirty="0"/>
              <a:t>Administrative groundwater basins in new mexico</a:t>
            </a:r>
          </a:p>
        </p:txBody>
      </p:sp>
      <p:sp>
        <p:nvSpPr>
          <p:cNvPr id="3" name="Subtitle 2">
            <a:extLst>
              <a:ext uri="{FF2B5EF4-FFF2-40B4-BE49-F238E27FC236}">
                <a16:creationId xmlns:a16="http://schemas.microsoft.com/office/drawing/2014/main" id="{4A2B73ED-6C26-E678-035D-E980A5820AB8}"/>
              </a:ext>
            </a:extLst>
          </p:cNvPr>
          <p:cNvSpPr>
            <a:spLocks noGrp="1"/>
          </p:cNvSpPr>
          <p:nvPr>
            <p:ph sz="quarter" idx="13"/>
          </p:nvPr>
        </p:nvSpPr>
        <p:spPr/>
        <p:txBody>
          <a:bodyPr>
            <a:normAutofit/>
          </a:bodyPr>
          <a:lstStyle/>
          <a:p>
            <a:r>
              <a:rPr lang="en-US" sz="1800" dirty="0"/>
              <a:t>A groundwater basin is defined as “an underground water source, the boundaries of which have been determined and proclaimed by the state engineer of new mexico to be reasonably ascertainable.”</a:t>
            </a:r>
          </a:p>
        </p:txBody>
      </p:sp>
      <p:sp>
        <p:nvSpPr>
          <p:cNvPr id="5" name="Content Placeholder 4">
            <a:extLst>
              <a:ext uri="{FF2B5EF4-FFF2-40B4-BE49-F238E27FC236}">
                <a16:creationId xmlns:a16="http://schemas.microsoft.com/office/drawing/2014/main" id="{EC1A313F-97E1-33D1-C8A9-77674AA5C6BD}"/>
              </a:ext>
            </a:extLst>
          </p:cNvPr>
          <p:cNvSpPr>
            <a:spLocks noGrp="1"/>
          </p:cNvSpPr>
          <p:nvPr>
            <p:ph sz="quarter" idx="14"/>
          </p:nvPr>
        </p:nvSpPr>
        <p:spPr/>
        <p:txBody>
          <a:bodyPr>
            <a:normAutofit/>
          </a:bodyPr>
          <a:lstStyle/>
          <a:p>
            <a:r>
              <a:rPr lang="en-US" sz="1800" dirty="0"/>
              <a:t>The priority date of a water right is the date that the water was first put to beneficial use.</a:t>
            </a:r>
          </a:p>
        </p:txBody>
      </p:sp>
      <p:sp>
        <p:nvSpPr>
          <p:cNvPr id="4" name="Slide Number Placeholder 3">
            <a:extLst>
              <a:ext uri="{FF2B5EF4-FFF2-40B4-BE49-F238E27FC236}">
                <a16:creationId xmlns:a16="http://schemas.microsoft.com/office/drawing/2014/main" id="{9B2B238F-7854-5915-CC00-2240A5C538C5}"/>
              </a:ext>
            </a:extLst>
          </p:cNvPr>
          <p:cNvSpPr>
            <a:spLocks noGrp="1"/>
          </p:cNvSpPr>
          <p:nvPr>
            <p:ph type="sldNum" sz="quarter" idx="12"/>
          </p:nvPr>
        </p:nvSpPr>
        <p:spPr/>
        <p:txBody>
          <a:bodyPr/>
          <a:lstStyle/>
          <a:p>
            <a:fld id="{00AD74A4-62B0-4818-8AC5-6F96D5C11243}" type="slidenum">
              <a:rPr lang="en-US" smtClean="0"/>
              <a:t>2</a:t>
            </a:fld>
            <a:endParaRPr lang="en-US" dirty="0"/>
          </a:p>
        </p:txBody>
      </p:sp>
    </p:spTree>
    <p:extLst>
      <p:ext uri="{BB962C8B-B14F-4D97-AF65-F5344CB8AC3E}">
        <p14:creationId xmlns:p14="http://schemas.microsoft.com/office/powerpoint/2010/main" val="544469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2C954-422C-075D-CF56-BAEEEC0A7AAE}"/>
              </a:ext>
            </a:extLst>
          </p:cNvPr>
          <p:cNvSpPr>
            <a:spLocks noGrp="1"/>
          </p:cNvSpPr>
          <p:nvPr>
            <p:ph type="title"/>
          </p:nvPr>
        </p:nvSpPr>
        <p:spPr/>
        <p:txBody>
          <a:bodyPr/>
          <a:lstStyle/>
          <a:p>
            <a:r>
              <a:rPr lang="en-US" dirty="0"/>
              <a:t>Dam safety bureau</a:t>
            </a:r>
          </a:p>
        </p:txBody>
      </p:sp>
      <p:sp>
        <p:nvSpPr>
          <p:cNvPr id="3" name="Content Placeholder 2">
            <a:extLst>
              <a:ext uri="{FF2B5EF4-FFF2-40B4-BE49-F238E27FC236}">
                <a16:creationId xmlns:a16="http://schemas.microsoft.com/office/drawing/2014/main" id="{3C70DB89-9B79-8DB0-11E9-70E8A8D5A692}"/>
              </a:ext>
            </a:extLst>
          </p:cNvPr>
          <p:cNvSpPr>
            <a:spLocks noGrp="1"/>
          </p:cNvSpPr>
          <p:nvPr>
            <p:ph sz="quarter" idx="13"/>
          </p:nvPr>
        </p:nvSpPr>
        <p:spPr>
          <a:xfrm>
            <a:off x="913774" y="1716946"/>
            <a:ext cx="10363826" cy="4522537"/>
          </a:xfrm>
          <a:ln>
            <a:solidFill>
              <a:srgbClr val="FF0000"/>
            </a:solidFill>
          </a:ln>
        </p:spPr>
        <p:txBody>
          <a:bodyPr>
            <a:noAutofit/>
          </a:bodyPr>
          <a:lstStyle/>
          <a:p>
            <a:r>
              <a:rPr lang="en-US" sz="2400" b="0" i="0" cap="none" dirty="0">
                <a:solidFill>
                  <a:srgbClr val="000000"/>
                </a:solidFill>
                <a:effectLst/>
                <a:latin typeface="Calibri" panose="020F0502020204030204" pitchFamily="34" charset="0"/>
                <a:cs typeface="Calibri" panose="020F0502020204030204" pitchFamily="34" charset="0"/>
              </a:rPr>
              <a:t>Dam Safety Bureau ensures that dams in New Mexico are designed, constructed, operated, and maintained as safely as possible. </a:t>
            </a:r>
          </a:p>
          <a:p>
            <a:r>
              <a:rPr lang="en-US" sz="2400" b="0" i="0" cap="none" dirty="0">
                <a:solidFill>
                  <a:srgbClr val="000000"/>
                </a:solidFill>
                <a:effectLst/>
                <a:latin typeface="Calibri" panose="020F0502020204030204" pitchFamily="34" charset="0"/>
                <a:cs typeface="Calibri" panose="020F0502020204030204" pitchFamily="34" charset="0"/>
              </a:rPr>
              <a:t>A dam 25 feet or greater in height, which impounds more than 15 acre-feet of water or a dam that impounds 50 acre-feet or more of water and is 6 feet or greater in height are under the jurisdiction of the State Engineer. </a:t>
            </a:r>
          </a:p>
          <a:p>
            <a:r>
              <a:rPr lang="en-US" sz="2400" b="0" i="0" cap="none" dirty="0">
                <a:solidFill>
                  <a:srgbClr val="000000"/>
                </a:solidFill>
                <a:effectLst/>
                <a:latin typeface="Calibri" panose="020F0502020204030204" pitchFamily="34" charset="0"/>
                <a:cs typeface="Calibri" panose="020F0502020204030204" pitchFamily="34" charset="0"/>
              </a:rPr>
              <a:t>Of the more than 600 dams in the state, nearly 300 dams have jurisdictional status.</a:t>
            </a:r>
          </a:p>
          <a:p>
            <a:r>
              <a:rPr lang="en-US" sz="2400" cap="none" dirty="0">
                <a:solidFill>
                  <a:srgbClr val="000000"/>
                </a:solidFill>
                <a:latin typeface="Calibri" panose="020F0502020204030204" pitchFamily="34" charset="0"/>
                <a:cs typeface="Calibri" panose="020F0502020204030204" pitchFamily="34" charset="0"/>
              </a:rPr>
              <a:t>There are some dams in the state that under the jurisdiction of the Federal Government.</a:t>
            </a:r>
            <a:endParaRPr lang="en-US" sz="24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3226F20B-AA30-80EB-5EBD-B24F49813575}"/>
              </a:ext>
            </a:extLst>
          </p:cNvPr>
          <p:cNvSpPr>
            <a:spLocks noGrp="1"/>
          </p:cNvSpPr>
          <p:nvPr>
            <p:ph type="sldNum" sz="quarter" idx="12"/>
          </p:nvPr>
        </p:nvSpPr>
        <p:spPr/>
        <p:txBody>
          <a:bodyPr/>
          <a:lstStyle/>
          <a:p>
            <a:fld id="{00AD74A4-62B0-4818-8AC5-6F96D5C11243}" type="slidenum">
              <a:rPr lang="en-US" sz="1800" smtClean="0"/>
              <a:t>20</a:t>
            </a:fld>
            <a:endParaRPr lang="en-US" sz="1800" dirty="0"/>
          </a:p>
        </p:txBody>
      </p:sp>
    </p:spTree>
    <p:extLst>
      <p:ext uri="{BB962C8B-B14F-4D97-AF65-F5344CB8AC3E}">
        <p14:creationId xmlns:p14="http://schemas.microsoft.com/office/powerpoint/2010/main" val="986886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0FA0A3-5520-F2B2-834E-1B4FFA8E33BD}"/>
              </a:ext>
            </a:extLst>
          </p:cNvPr>
          <p:cNvSpPr>
            <a:spLocks noGrp="1"/>
          </p:cNvSpPr>
          <p:nvPr>
            <p:ph type="title"/>
          </p:nvPr>
        </p:nvSpPr>
        <p:spPr>
          <a:xfrm>
            <a:off x="913774" y="0"/>
            <a:ext cx="10364451" cy="1596177"/>
          </a:xfrm>
        </p:spPr>
        <p:txBody>
          <a:bodyPr/>
          <a:lstStyle/>
          <a:p>
            <a:r>
              <a:rPr lang="en-US" dirty="0"/>
              <a:t>Funding and other requirements</a:t>
            </a:r>
          </a:p>
        </p:txBody>
      </p:sp>
      <p:sp>
        <p:nvSpPr>
          <p:cNvPr id="4" name="Content Placeholder 3">
            <a:extLst>
              <a:ext uri="{FF2B5EF4-FFF2-40B4-BE49-F238E27FC236}">
                <a16:creationId xmlns:a16="http://schemas.microsoft.com/office/drawing/2014/main" id="{B27D3D70-DB25-46C7-7445-BBD38A85BA85}"/>
              </a:ext>
            </a:extLst>
          </p:cNvPr>
          <p:cNvSpPr>
            <a:spLocks noGrp="1"/>
          </p:cNvSpPr>
          <p:nvPr>
            <p:ph sz="quarter" idx="13"/>
          </p:nvPr>
        </p:nvSpPr>
        <p:spPr>
          <a:xfrm>
            <a:off x="913774" y="1666876"/>
            <a:ext cx="10363826" cy="2334673"/>
          </a:xfrm>
          <a:ln>
            <a:solidFill>
              <a:srgbClr val="FF0000"/>
            </a:solidFill>
          </a:ln>
        </p:spPr>
        <p:txBody>
          <a:bodyPr>
            <a:normAutofit/>
          </a:bodyPr>
          <a:lstStyle/>
          <a:p>
            <a:pPr marL="0" marR="0" indent="0" algn="l">
              <a:buNone/>
            </a:pPr>
            <a:r>
              <a:rPr lang="en-US" sz="2000" b="0" i="0" u="none" strike="noStrike" cap="none" dirty="0">
                <a:solidFill>
                  <a:srgbClr val="000000"/>
                </a:solidFill>
                <a:latin typeface="Calibri" panose="020F0502020204030204" pitchFamily="34" charset="0"/>
                <a:cs typeface="Calibri" panose="020F0502020204030204" pitchFamily="34" charset="0"/>
              </a:rPr>
              <a:t>There is money available for the construction of livestock water impoundments through the NRCS.  The money is also available for the rehabilitation or rebuilding of these impoundments.</a:t>
            </a:r>
          </a:p>
          <a:p>
            <a:pPr marL="0" marR="0" indent="0" algn="l">
              <a:buNone/>
            </a:pPr>
            <a:r>
              <a:rPr lang="en-US" sz="2000" b="0" i="0" cap="none" dirty="0">
                <a:solidFill>
                  <a:srgbClr val="000000"/>
                </a:solidFill>
                <a:effectLst/>
                <a:latin typeface="Calibri" panose="020F0502020204030204" pitchFamily="34" charset="0"/>
                <a:cs typeface="Calibri" panose="020F0502020204030204" pitchFamily="34" charset="0"/>
              </a:rPr>
              <a:t>If your dam or impoundment is </a:t>
            </a:r>
            <a:r>
              <a:rPr lang="en-US" cap="none" dirty="0">
                <a:solidFill>
                  <a:srgbClr val="000000"/>
                </a:solidFill>
                <a:latin typeface="Calibri" panose="020F0502020204030204" pitchFamily="34" charset="0"/>
                <a:cs typeface="Calibri" panose="020F0502020204030204" pitchFamily="34" charset="0"/>
              </a:rPr>
              <a:t>under the jurisdiction of the Dam Safety Bureau then you may be required to hire an engineer to provide plans for the building or rehabilitation of your dam.</a:t>
            </a:r>
            <a:endParaRPr lang="en-US" sz="2000" b="0" i="0" cap="none" dirty="0">
              <a:solidFill>
                <a:srgbClr val="000000"/>
              </a:solidFill>
              <a:effectLst/>
              <a:latin typeface="Arial" panose="020B0604020202020204" pitchFamily="34" charset="0"/>
            </a:endParaRPr>
          </a:p>
          <a:p>
            <a:endParaRPr lang="en-US" cap="none" dirty="0"/>
          </a:p>
        </p:txBody>
      </p:sp>
      <p:sp>
        <p:nvSpPr>
          <p:cNvPr id="2" name="Slide Number Placeholder 1">
            <a:extLst>
              <a:ext uri="{FF2B5EF4-FFF2-40B4-BE49-F238E27FC236}">
                <a16:creationId xmlns:a16="http://schemas.microsoft.com/office/drawing/2014/main" id="{2CFBC977-C103-7FBB-3708-C13A70F7FD10}"/>
              </a:ext>
            </a:extLst>
          </p:cNvPr>
          <p:cNvSpPr>
            <a:spLocks noGrp="1"/>
          </p:cNvSpPr>
          <p:nvPr>
            <p:ph type="sldNum" sz="quarter" idx="12"/>
          </p:nvPr>
        </p:nvSpPr>
        <p:spPr/>
        <p:txBody>
          <a:bodyPr/>
          <a:lstStyle/>
          <a:p>
            <a:fld id="{00AD74A4-62B0-4818-8AC5-6F96D5C11243}" type="slidenum">
              <a:rPr lang="en-US" sz="1800" smtClean="0"/>
              <a:t>21</a:t>
            </a:fld>
            <a:endParaRPr lang="en-US" sz="1800" dirty="0"/>
          </a:p>
        </p:txBody>
      </p:sp>
    </p:spTree>
    <p:extLst>
      <p:ext uri="{BB962C8B-B14F-4D97-AF65-F5344CB8AC3E}">
        <p14:creationId xmlns:p14="http://schemas.microsoft.com/office/powerpoint/2010/main" val="3150905004"/>
      </p:ext>
    </p:extLst>
  </p:cSld>
  <p:clrMapOvr>
    <a:masterClrMapping/>
  </p:clrMapOvr>
  <p:extLst>
    <p:ext uri="{6950BFC3-D8DA-4A85-94F7-54DA5524770B}">
      <p188:commentRel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D062-D393-7FD4-3667-68A94287221A}"/>
              </a:ext>
            </a:extLst>
          </p:cNvPr>
          <p:cNvSpPr>
            <a:spLocks noGrp="1"/>
          </p:cNvSpPr>
          <p:nvPr>
            <p:ph type="title"/>
          </p:nvPr>
        </p:nvSpPr>
        <p:spPr>
          <a:xfrm>
            <a:off x="913775" y="320511"/>
            <a:ext cx="10364451" cy="669303"/>
          </a:xfrm>
        </p:spPr>
        <p:txBody>
          <a:bodyPr/>
          <a:lstStyle/>
          <a:p>
            <a:r>
              <a:rPr lang="en-US" dirty="0"/>
              <a:t>sliding scale of complexity</a:t>
            </a:r>
          </a:p>
        </p:txBody>
      </p:sp>
      <p:sp>
        <p:nvSpPr>
          <p:cNvPr id="3" name="Content Placeholder 2">
            <a:extLst>
              <a:ext uri="{FF2B5EF4-FFF2-40B4-BE49-F238E27FC236}">
                <a16:creationId xmlns:a16="http://schemas.microsoft.com/office/drawing/2014/main" id="{1D9E8AF3-A6F0-4A81-0B1F-4AE165450B02}"/>
              </a:ext>
            </a:extLst>
          </p:cNvPr>
          <p:cNvSpPr>
            <a:spLocks noGrp="1"/>
          </p:cNvSpPr>
          <p:nvPr>
            <p:ph sz="quarter" idx="13"/>
          </p:nvPr>
        </p:nvSpPr>
        <p:spPr>
          <a:xfrm>
            <a:off x="913774" y="1065230"/>
            <a:ext cx="10011892" cy="5382704"/>
          </a:xfrm>
          <a:ln>
            <a:solidFill>
              <a:srgbClr val="FF0000"/>
            </a:solidFill>
          </a:ln>
        </p:spPr>
        <p:txBody>
          <a:bodyPr>
            <a:normAutofit fontScale="92500" lnSpcReduction="20000"/>
          </a:bodyPr>
          <a:lstStyle/>
          <a:p>
            <a:r>
              <a:rPr lang="en-US" cap="none" dirty="0">
                <a:latin typeface="Calibri" panose="020F0502020204030204" pitchFamily="34" charset="0"/>
                <a:cs typeface="Calibri" panose="020F0502020204030204" pitchFamily="34" charset="0"/>
              </a:rPr>
              <a:t>Once again, there are many different scenarios that can occur with water use in New Mexico.  The laws and rules do not cover every contingency that can happen so call the OSE and ask about your situation if you are not sure.</a:t>
            </a:r>
          </a:p>
          <a:p>
            <a:r>
              <a:rPr lang="en-US" cap="none" dirty="0">
                <a:latin typeface="Calibri" panose="020F0502020204030204" pitchFamily="34" charset="0"/>
                <a:cs typeface="Calibri" panose="020F0502020204030204" pitchFamily="34" charset="0"/>
              </a:rPr>
              <a:t>If there is a question about what you are doing or planning to do always remember that if you get a permit from the OSE to go forward with your plan then you are covered.  A permit means the State of New Mexico has approved your plan.</a:t>
            </a:r>
          </a:p>
          <a:p>
            <a:r>
              <a:rPr lang="en-US" cap="none" dirty="0">
                <a:latin typeface="Calibri" panose="020F0502020204030204" pitchFamily="34" charset="0"/>
                <a:cs typeface="Calibri" panose="020F0502020204030204" pitchFamily="34" charset="0"/>
              </a:rPr>
              <a:t>Not getting a permit means you may have to pay in money or water for not following the rules.</a:t>
            </a:r>
          </a:p>
          <a:p>
            <a:r>
              <a:rPr lang="en-US" cap="none" dirty="0">
                <a:latin typeface="Calibri" panose="020F0502020204030204" pitchFamily="34" charset="0"/>
                <a:cs typeface="Calibri" panose="020F0502020204030204" pitchFamily="34" charset="0"/>
              </a:rPr>
              <a:t>Getting an answer from a consultant or attorney does not mean they know what they are doing.</a:t>
            </a:r>
          </a:p>
          <a:p>
            <a:r>
              <a:rPr lang="en-US" cap="none" dirty="0">
                <a:latin typeface="Calibri" panose="020F0502020204030204" pitchFamily="34" charset="0"/>
                <a:cs typeface="Calibri" panose="020F0502020204030204" pitchFamily="34" charset="0"/>
              </a:rPr>
              <a:t>The OSE uses the word “permit” or “permitted” to mean an application has been filed with the OSE for the purpose of doing something with water.  Not all permits are attached to a water right.  Some permits are permits to use public water.  Ask about your use to see if it is a water right or permit.</a:t>
            </a:r>
          </a:p>
          <a:p>
            <a:r>
              <a:rPr lang="en-US" cap="none" dirty="0">
                <a:latin typeface="Calibri" panose="020F0502020204030204" pitchFamily="34" charset="0"/>
                <a:cs typeface="Calibri" panose="020F0502020204030204" pitchFamily="34" charset="0"/>
              </a:rPr>
              <a:t>Some water rights are “transferable” which means they can be moved or changed.  It is an integral part of a water right.  Not all water rights can be transferred because of location or hydrologic constraints.</a:t>
            </a:r>
          </a:p>
        </p:txBody>
      </p:sp>
      <p:sp>
        <p:nvSpPr>
          <p:cNvPr id="4" name="Slide Number Placeholder 3">
            <a:extLst>
              <a:ext uri="{FF2B5EF4-FFF2-40B4-BE49-F238E27FC236}">
                <a16:creationId xmlns:a16="http://schemas.microsoft.com/office/drawing/2014/main" id="{915316B3-0BB5-4063-E8D4-30E618F1C391}"/>
              </a:ext>
            </a:extLst>
          </p:cNvPr>
          <p:cNvSpPr>
            <a:spLocks noGrp="1"/>
          </p:cNvSpPr>
          <p:nvPr>
            <p:ph type="sldNum" sz="quarter" idx="12"/>
          </p:nvPr>
        </p:nvSpPr>
        <p:spPr/>
        <p:txBody>
          <a:bodyPr/>
          <a:lstStyle/>
          <a:p>
            <a:fld id="{00AD74A4-62B0-4818-8AC5-6F96D5C11243}" type="slidenum">
              <a:rPr lang="en-US" sz="1800" smtClean="0"/>
              <a:t>22</a:t>
            </a:fld>
            <a:endParaRPr lang="en-US" sz="1800" dirty="0"/>
          </a:p>
        </p:txBody>
      </p:sp>
    </p:spTree>
    <p:extLst>
      <p:ext uri="{BB962C8B-B14F-4D97-AF65-F5344CB8AC3E}">
        <p14:creationId xmlns:p14="http://schemas.microsoft.com/office/powerpoint/2010/main" val="1607470254"/>
      </p:ext>
    </p:extLst>
  </p:cSld>
  <p:clrMapOvr>
    <a:masterClrMapping/>
  </p:clrMapOvr>
  <p:extLst>
    <p:ext uri="{6950BFC3-D8DA-4A85-94F7-54DA5524770B}">
      <p188:commentRel xmlns:p188="http://schemas.microsoft.com/office/powerpoint/2018/8/main" r:id="rId2"/>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113D2-C8DC-41FD-5D5D-6FD6187B3C1F}"/>
              </a:ext>
            </a:extLst>
          </p:cNvPr>
          <p:cNvSpPr>
            <a:spLocks noGrp="1"/>
          </p:cNvSpPr>
          <p:nvPr>
            <p:ph type="title"/>
          </p:nvPr>
        </p:nvSpPr>
        <p:spPr/>
        <p:txBody>
          <a:bodyPr/>
          <a:lstStyle/>
          <a:p>
            <a:r>
              <a:rPr lang="en-US" dirty="0"/>
              <a:t>Ose Contacts</a:t>
            </a:r>
          </a:p>
        </p:txBody>
      </p:sp>
      <p:sp>
        <p:nvSpPr>
          <p:cNvPr id="4" name="Slide Number Placeholder 3">
            <a:extLst>
              <a:ext uri="{FF2B5EF4-FFF2-40B4-BE49-F238E27FC236}">
                <a16:creationId xmlns:a16="http://schemas.microsoft.com/office/drawing/2014/main" id="{DB2FAD07-60AC-9039-AC5A-ED7FE0FCAFBB}"/>
              </a:ext>
            </a:extLst>
          </p:cNvPr>
          <p:cNvSpPr>
            <a:spLocks noGrp="1"/>
          </p:cNvSpPr>
          <p:nvPr>
            <p:ph type="sldNum" sz="quarter" idx="12"/>
          </p:nvPr>
        </p:nvSpPr>
        <p:spPr/>
        <p:txBody>
          <a:bodyPr/>
          <a:lstStyle/>
          <a:p>
            <a:fld id="{00AD74A4-62B0-4818-8AC5-6F96D5C11243}" type="slidenum">
              <a:rPr lang="en-US" sz="1800" smtClean="0"/>
              <a:t>23</a:t>
            </a:fld>
            <a:endParaRPr lang="en-US" sz="1800" dirty="0"/>
          </a:p>
        </p:txBody>
      </p:sp>
      <p:sp>
        <p:nvSpPr>
          <p:cNvPr id="8" name="Content Placeholder 2">
            <a:extLst>
              <a:ext uri="{FF2B5EF4-FFF2-40B4-BE49-F238E27FC236}">
                <a16:creationId xmlns:a16="http://schemas.microsoft.com/office/drawing/2014/main" id="{4F6E61FC-57B3-3D2F-9A93-9D2F394FAAD2}"/>
              </a:ext>
            </a:extLst>
          </p:cNvPr>
          <p:cNvSpPr>
            <a:spLocks noGrp="1"/>
          </p:cNvSpPr>
          <p:nvPr>
            <p:ph sz="quarter" idx="13"/>
          </p:nvPr>
        </p:nvSpPr>
        <p:spPr>
          <a:xfrm>
            <a:off x="913774" y="1706230"/>
            <a:ext cx="10363826" cy="4542170"/>
          </a:xfrm>
          <a:ln>
            <a:solidFill>
              <a:schemeClr val="accent1"/>
            </a:solidFill>
          </a:ln>
        </p:spPr>
        <p:txBody>
          <a:bodyPr>
            <a:normAutofit fontScale="92500" lnSpcReduction="20000"/>
          </a:bodyPr>
          <a:lstStyle/>
          <a:p>
            <a:r>
              <a:rPr lang="en-US" sz="2400" cap="none" dirty="0">
                <a:latin typeface="Calibri" panose="020F0502020204030204" pitchFamily="34" charset="0"/>
                <a:cs typeface="Calibri" panose="020F0502020204030204" pitchFamily="34" charset="0"/>
              </a:rPr>
              <a:t>General Inquiries</a:t>
            </a:r>
          </a:p>
          <a:p>
            <a:pPr lvl="1"/>
            <a:r>
              <a:rPr lang="en-US" sz="2200" cap="none" dirty="0">
                <a:latin typeface="Calibri" panose="020F0502020204030204" pitchFamily="34" charset="0"/>
                <a:cs typeface="Calibri" panose="020F0502020204030204" pitchFamily="34" charset="0"/>
              </a:rPr>
              <a:t>Jerri Pohl (</a:t>
            </a:r>
            <a:r>
              <a:rPr lang="en-US" sz="2200" cap="none"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jerri.pohl@ose.nm.gov</a:t>
            </a:r>
            <a:r>
              <a:rPr lang="en-US" sz="2200" cap="none" dirty="0">
                <a:latin typeface="Calibri" panose="020F0502020204030204" pitchFamily="34" charset="0"/>
                <a:cs typeface="Calibri" panose="020F0502020204030204" pitchFamily="34" charset="0"/>
              </a:rPr>
              <a:t>)</a:t>
            </a:r>
          </a:p>
          <a:p>
            <a:pPr lvl="1"/>
            <a:r>
              <a:rPr lang="en-US" sz="2200" cap="none" dirty="0">
                <a:latin typeface="Calibri" panose="020F0502020204030204" pitchFamily="34" charset="0"/>
                <a:cs typeface="Calibri" panose="020F0502020204030204" pitchFamily="34" charset="0"/>
              </a:rPr>
              <a:t>Sheldon Dorman (</a:t>
            </a:r>
            <a:r>
              <a:rPr lang="en-US" sz="2200" u="sng" cap="none" dirty="0">
                <a:latin typeface="Calibri" panose="020F0502020204030204" pitchFamily="34" charset="0"/>
                <a:cs typeface="Calibri" panose="020F0502020204030204" pitchFamily="34" charset="0"/>
              </a:rPr>
              <a:t>sheldon.dorman@ose.nm.gov</a:t>
            </a:r>
            <a:r>
              <a:rPr lang="en-US" sz="2200" cap="none" dirty="0">
                <a:latin typeface="Calibri" panose="020F0502020204030204" pitchFamily="34" charset="0"/>
                <a:cs typeface="Calibri" panose="020F0502020204030204" pitchFamily="34" charset="0"/>
              </a:rPr>
              <a:t>)</a:t>
            </a:r>
          </a:p>
          <a:p>
            <a:r>
              <a:rPr lang="en-US" sz="2400" cap="none" dirty="0">
                <a:latin typeface="Calibri" panose="020F0502020204030204" pitchFamily="34" charset="0"/>
                <a:cs typeface="Calibri" panose="020F0502020204030204" pitchFamily="34" charset="0"/>
              </a:rPr>
              <a:t>District Offices</a:t>
            </a:r>
          </a:p>
          <a:p>
            <a:pPr lvl="1"/>
            <a:r>
              <a:rPr lang="en-US" sz="2200" cap="none" dirty="0">
                <a:latin typeface="Calibri" panose="020F0502020204030204" pitchFamily="34" charset="0"/>
                <a:cs typeface="Calibri" panose="020F0502020204030204" pitchFamily="34" charset="0"/>
              </a:rPr>
              <a:t>District 1, Albuquerque, (505)  383-4000</a:t>
            </a:r>
          </a:p>
          <a:p>
            <a:pPr lvl="1"/>
            <a:r>
              <a:rPr lang="en-US" sz="2200" cap="none" dirty="0">
                <a:latin typeface="Calibri" panose="020F0502020204030204" pitchFamily="34" charset="0"/>
                <a:cs typeface="Calibri" panose="020F0502020204030204" pitchFamily="34" charset="0"/>
              </a:rPr>
              <a:t>District 2, Roswell, (575) 622-6521</a:t>
            </a:r>
          </a:p>
          <a:p>
            <a:pPr lvl="1"/>
            <a:r>
              <a:rPr lang="en-US" sz="2200" cap="none" dirty="0">
                <a:latin typeface="Calibri" panose="020F0502020204030204" pitchFamily="34" charset="0"/>
                <a:cs typeface="Calibri" panose="020F0502020204030204" pitchFamily="34" charset="0"/>
              </a:rPr>
              <a:t>District 3, Deming, (575) 546-2851</a:t>
            </a:r>
          </a:p>
          <a:p>
            <a:pPr lvl="1"/>
            <a:r>
              <a:rPr lang="en-US" sz="2200" cap="none" dirty="0">
                <a:latin typeface="Calibri" panose="020F0502020204030204" pitchFamily="34" charset="0"/>
                <a:cs typeface="Calibri" panose="020F0502020204030204" pitchFamily="34" charset="0"/>
              </a:rPr>
              <a:t>District 4, Las Cruces, (575) 524-6161</a:t>
            </a:r>
          </a:p>
          <a:p>
            <a:pPr lvl="1"/>
            <a:r>
              <a:rPr lang="en-US" sz="2200" cap="none" dirty="0">
                <a:latin typeface="Calibri" panose="020F0502020204030204" pitchFamily="34" charset="0"/>
                <a:cs typeface="Calibri" panose="020F0502020204030204" pitchFamily="34" charset="0"/>
              </a:rPr>
              <a:t>District 5, Aztec, (575) 383-4571</a:t>
            </a:r>
          </a:p>
          <a:p>
            <a:pPr lvl="1"/>
            <a:r>
              <a:rPr lang="en-US" sz="2200" cap="none" dirty="0">
                <a:latin typeface="Calibri" panose="020F0502020204030204" pitchFamily="34" charset="0"/>
                <a:cs typeface="Calibri" panose="020F0502020204030204" pitchFamily="34" charset="0"/>
              </a:rPr>
              <a:t>District 6, Santa Fe, (505) 827-6120</a:t>
            </a:r>
          </a:p>
          <a:p>
            <a:pPr lvl="1"/>
            <a:r>
              <a:rPr lang="en-US" sz="2200" cap="none" dirty="0">
                <a:latin typeface="Calibri" panose="020F0502020204030204" pitchFamily="34" charset="0"/>
                <a:cs typeface="Calibri" panose="020F0502020204030204" pitchFamily="34" charset="0"/>
              </a:rPr>
              <a:t>District 7, Cimarron, (575) 376-2410</a:t>
            </a:r>
          </a:p>
          <a:p>
            <a:pPr marL="0" indent="0">
              <a:buNone/>
            </a:pPr>
            <a:endParaRPr lang="en-US" sz="2600" cap="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2084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96081-190B-C8CC-39E3-EED170E50134}"/>
              </a:ext>
            </a:extLst>
          </p:cNvPr>
          <p:cNvSpPr>
            <a:spLocks noGrp="1"/>
          </p:cNvSpPr>
          <p:nvPr>
            <p:ph type="title"/>
          </p:nvPr>
        </p:nvSpPr>
        <p:spPr/>
        <p:txBody>
          <a:bodyPr/>
          <a:lstStyle/>
          <a:p>
            <a:r>
              <a:rPr lang="en-US" dirty="0"/>
              <a:t>Reasons to file a declaration of water right</a:t>
            </a:r>
          </a:p>
        </p:txBody>
      </p:sp>
      <p:sp>
        <p:nvSpPr>
          <p:cNvPr id="4" name="Slide Number Placeholder 3">
            <a:extLst>
              <a:ext uri="{FF2B5EF4-FFF2-40B4-BE49-F238E27FC236}">
                <a16:creationId xmlns:a16="http://schemas.microsoft.com/office/drawing/2014/main" id="{86388F54-28A7-F733-935E-18BD6E477B91}"/>
              </a:ext>
            </a:extLst>
          </p:cNvPr>
          <p:cNvSpPr>
            <a:spLocks noGrp="1"/>
          </p:cNvSpPr>
          <p:nvPr>
            <p:ph type="sldNum" sz="quarter" idx="12"/>
          </p:nvPr>
        </p:nvSpPr>
        <p:spPr/>
        <p:txBody>
          <a:bodyPr/>
          <a:lstStyle/>
          <a:p>
            <a:fld id="{00AD74A4-62B0-4818-8AC5-6F96D5C11243}" type="slidenum">
              <a:rPr lang="en-US" sz="1800" smtClean="0"/>
              <a:t>3</a:t>
            </a:fld>
            <a:endParaRPr lang="en-US" sz="1800" dirty="0"/>
          </a:p>
        </p:txBody>
      </p:sp>
      <p:sp>
        <p:nvSpPr>
          <p:cNvPr id="6" name="Content Placeholder 5">
            <a:extLst>
              <a:ext uri="{FF2B5EF4-FFF2-40B4-BE49-F238E27FC236}">
                <a16:creationId xmlns:a16="http://schemas.microsoft.com/office/drawing/2014/main" id="{7738C853-F493-06A3-8815-8322DDD6F082}"/>
              </a:ext>
            </a:extLst>
          </p:cNvPr>
          <p:cNvSpPr>
            <a:spLocks noGrp="1"/>
          </p:cNvSpPr>
          <p:nvPr>
            <p:ph sz="quarter" idx="13"/>
          </p:nvPr>
        </p:nvSpPr>
        <p:spPr>
          <a:xfrm>
            <a:off x="913774" y="1937857"/>
            <a:ext cx="10363826" cy="4731391"/>
          </a:xfrm>
        </p:spPr>
        <p:txBody>
          <a:bodyPr>
            <a:normAutofit fontScale="92500"/>
          </a:bodyPr>
          <a:lstStyle/>
          <a:p>
            <a:r>
              <a:rPr lang="en-US" sz="1900" dirty="0"/>
              <a:t>A declaration of water right is a property right and will enhance the value of your property.</a:t>
            </a:r>
          </a:p>
          <a:p>
            <a:r>
              <a:rPr lang="en-US" sz="1900" dirty="0"/>
              <a:t>If your well needs to be repaired or replaced you will be far ahead to get the declaration filed before you need it.</a:t>
            </a:r>
          </a:p>
          <a:p>
            <a:r>
              <a:rPr lang="en-US" sz="1900" dirty="0"/>
              <a:t>If you have opportunity to market your right you will be far ahead to get the declaration filed before you need it.</a:t>
            </a:r>
          </a:p>
          <a:p>
            <a:r>
              <a:rPr lang="en-US" sz="1900" dirty="0"/>
              <a:t>If there is a problem, then having your records straight will help you in any situation.</a:t>
            </a:r>
          </a:p>
          <a:p>
            <a:r>
              <a:rPr lang="en-US" sz="1900" dirty="0"/>
              <a:t>In case of adjudication your file will make the process cleaner and faster.</a:t>
            </a:r>
          </a:p>
          <a:p>
            <a:r>
              <a:rPr lang="en-US" sz="1900" dirty="0"/>
              <a:t>If you decide to sell you property, many banks will not close a deal unless all the water rights are accounted for and on record.</a:t>
            </a:r>
          </a:p>
          <a:p>
            <a:r>
              <a:rPr lang="en-US" sz="1900" dirty="0"/>
              <a:t>The person with the best records will almost always come out ahead in any situation.</a:t>
            </a:r>
          </a:p>
          <a:p>
            <a:endParaRPr lang="en-US" dirty="0"/>
          </a:p>
        </p:txBody>
      </p:sp>
    </p:spTree>
    <p:extLst>
      <p:ext uri="{BB962C8B-B14F-4D97-AF65-F5344CB8AC3E}">
        <p14:creationId xmlns:p14="http://schemas.microsoft.com/office/powerpoint/2010/main" val="2439836105"/>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DBEF411-CEE1-4E25-A356-CF9F962CF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a:extLst>
              <a:ext uri="{FF2B5EF4-FFF2-40B4-BE49-F238E27FC236}">
                <a16:creationId xmlns:a16="http://schemas.microsoft.com/office/drawing/2014/main" id="{63379AEE-ED70-4238-AFF7-1E24216D7A8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50699F7-27EB-412B-C0A1-752030AEFBD0}"/>
              </a:ext>
            </a:extLst>
          </p:cNvPr>
          <p:cNvSpPr txBox="1"/>
          <p:nvPr/>
        </p:nvSpPr>
        <p:spPr>
          <a:xfrm>
            <a:off x="4402684" y="433959"/>
            <a:ext cx="7134667" cy="5805524"/>
          </a:xfrm>
          <a:prstGeom prst="rect">
            <a:avLst/>
          </a:prstGeom>
          <a:ln>
            <a:solidFill>
              <a:srgbClr val="FF0000"/>
            </a:solidFill>
          </a:ln>
        </p:spPr>
        <p:txBody>
          <a:bodyPr vert="horz" lIns="91440" tIns="45720" rIns="91440" bIns="45720" rtlCol="0">
            <a:normAutofit lnSpcReduction="10000"/>
          </a:bodyPr>
          <a:lstStyle/>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Use the most current form from the OSE website</a:t>
            </a:r>
            <a:r>
              <a:rPr lang="en-US" sz="1900" b="0" i="0" dirty="0">
                <a:latin typeface="Calibri" panose="020F0502020204030204" pitchFamily="34" charset="0"/>
                <a:cs typeface="Calibri" panose="020F0502020204030204" pitchFamily="34" charset="0"/>
              </a:rPr>
              <a:t>.</a:t>
            </a:r>
          </a:p>
          <a:p>
            <a:pPr indent="-228600" algn="just" defTabSz="914400" fontAlgn="base">
              <a:lnSpc>
                <a:spcPct val="110000"/>
              </a:lnSpc>
              <a:spcAft>
                <a:spcPts val="600"/>
              </a:spcAft>
              <a:buClr>
                <a:schemeClr val="tx1"/>
              </a:buClr>
              <a:buFont typeface="Arial" panose="020B0604020202020204" pitchFamily="34" charset="0"/>
              <a:buChar char="•"/>
            </a:pPr>
            <a:r>
              <a:rPr lang="en-US" sz="1900" b="0" i="0" dirty="0">
                <a:latin typeface="Calibri" panose="020F0502020204030204" pitchFamily="34" charset="0"/>
                <a:cs typeface="Calibri" panose="020F0502020204030204" pitchFamily="34" charset="0"/>
              </a:rPr>
              <a:t>The filing fee is $1.00 for each groundwater declaration filed and $10 for each surface water declaration filed.</a:t>
            </a:r>
            <a:endParaRPr lang="en-US" sz="1900" dirty="0">
              <a:latin typeface="Calibri" panose="020F0502020204030204" pitchFamily="34" charset="0"/>
              <a:cs typeface="Calibri" panose="020F0502020204030204" pitchFamily="34" charset="0"/>
            </a:endParaRPr>
          </a:p>
          <a:p>
            <a:pPr indent="-228600" algn="just" defTabSz="914400" fontAlgn="base">
              <a:lnSpc>
                <a:spcPct val="110000"/>
              </a:lnSpc>
              <a:spcAft>
                <a:spcPts val="600"/>
              </a:spcAft>
              <a:buClr>
                <a:schemeClr val="tx1"/>
              </a:buClr>
              <a:buFont typeface="Arial" panose="020B0604020202020204" pitchFamily="34" charset="0"/>
              <a:buChar char="•"/>
            </a:pPr>
            <a:r>
              <a:rPr lang="en-US" sz="1900" b="0" i="0" dirty="0">
                <a:latin typeface="Calibri" panose="020F0502020204030204" pitchFamily="34" charset="0"/>
                <a:cs typeface="Calibri" panose="020F0502020204030204" pitchFamily="34" charset="0"/>
              </a:rPr>
              <a:t>The form must have an original notarized signature in triplicate.</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Include any and all supporting documents and maps.</a:t>
            </a:r>
          </a:p>
          <a:p>
            <a:pPr indent="-228600" algn="just" defTabSz="914400" fontAlgn="base">
              <a:lnSpc>
                <a:spcPct val="110000"/>
              </a:lnSpc>
              <a:spcAft>
                <a:spcPts val="600"/>
              </a:spcAft>
              <a:buClr>
                <a:schemeClr val="tx1"/>
              </a:buClr>
              <a:buFont typeface="Arial" panose="020B0604020202020204" pitchFamily="34" charset="0"/>
              <a:buChar char="•"/>
            </a:pPr>
            <a:r>
              <a:rPr lang="en-US" sz="1900" b="0" i="0" dirty="0">
                <a:latin typeface="Calibri" panose="020F0502020204030204" pitchFamily="34" charset="0"/>
                <a:cs typeface="Calibri" panose="020F0502020204030204" pitchFamily="34" charset="0"/>
              </a:rPr>
              <a:t>Check the USGS topographic maps which may have your well located and verify the date of it’s existence.</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The declaration of a pre-basin stock or domestic well informs the state that you have a water right.</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The declaration may be accepted for filing or rejected if there is no evidence of a water right that existed prior to the declaration of the basin by the State Engineer.</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The State Engineer may require a field investigation before the declaration is accepted.</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Not the same as a well drilled under 72-12-1.</a:t>
            </a:r>
          </a:p>
          <a:p>
            <a:pPr indent="-228600" algn="just" defTabSz="914400" fontAlgn="base">
              <a:lnSpc>
                <a:spcPct val="110000"/>
              </a:lnSpc>
              <a:spcAft>
                <a:spcPts val="600"/>
              </a:spcAft>
              <a:buClr>
                <a:schemeClr val="tx1"/>
              </a:buClr>
              <a:buFont typeface="Arial" panose="020B0604020202020204" pitchFamily="34" charset="0"/>
              <a:buChar char="•"/>
            </a:pPr>
            <a:r>
              <a:rPr lang="en-US" sz="1900" dirty="0">
                <a:latin typeface="Calibri" panose="020F0502020204030204" pitchFamily="34" charset="0"/>
                <a:cs typeface="Calibri" panose="020F0502020204030204" pitchFamily="34" charset="0"/>
              </a:rPr>
              <a:t>Filing application for 72-12-1 does not preserve a water right that was perfected as a pre-basin right.</a:t>
            </a:r>
          </a:p>
          <a:p>
            <a:pPr indent="-228600" algn="just" defTabSz="914400" fontAlgn="base">
              <a:lnSpc>
                <a:spcPct val="110000"/>
              </a:lnSpc>
              <a:spcAft>
                <a:spcPts val="600"/>
              </a:spcAft>
              <a:buClr>
                <a:schemeClr val="tx1"/>
              </a:buClr>
              <a:buFont typeface="Arial" panose="020B0604020202020204" pitchFamily="34" charset="0"/>
              <a:buChar char="•"/>
            </a:pPr>
            <a:endParaRPr lang="en-US" b="0" i="0" dirty="0">
              <a:latin typeface="Calibri" panose="020F0502020204030204" pitchFamily="34" charset="0"/>
              <a:cs typeface="Calibri" panose="020F0502020204030204" pitchFamily="34" charset="0"/>
            </a:endParaRPr>
          </a:p>
        </p:txBody>
      </p:sp>
      <p:pic>
        <p:nvPicPr>
          <p:cNvPr id="15" name="Picture 14">
            <a:extLst>
              <a:ext uri="{FF2B5EF4-FFF2-40B4-BE49-F238E27FC236}">
                <a16:creationId xmlns:a16="http://schemas.microsoft.com/office/drawing/2014/main" id="{101957CB-8A4A-42CF-A08D-763DF0BBAAE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10320"/>
            <a:ext cx="12192000" cy="6858000"/>
          </a:xfrm>
          <a:prstGeom prst="rect">
            <a:avLst/>
          </a:prstGeom>
        </p:spPr>
      </p:pic>
      <p:sp>
        <p:nvSpPr>
          <p:cNvPr id="2" name="Slide Number Placeholder 1">
            <a:extLst>
              <a:ext uri="{FF2B5EF4-FFF2-40B4-BE49-F238E27FC236}">
                <a16:creationId xmlns:a16="http://schemas.microsoft.com/office/drawing/2014/main" id="{47B0C711-8603-86F5-88F9-B5AEE0A44716}"/>
              </a:ext>
            </a:extLst>
          </p:cNvPr>
          <p:cNvSpPr>
            <a:spLocks noGrp="1"/>
          </p:cNvSpPr>
          <p:nvPr>
            <p:ph type="sldNum" sz="quarter" idx="12"/>
          </p:nvPr>
        </p:nvSpPr>
        <p:spPr>
          <a:xfrm>
            <a:off x="10514011" y="6263640"/>
            <a:ext cx="764215" cy="365125"/>
          </a:xfrm>
        </p:spPr>
        <p:txBody>
          <a:bodyPr vert="horz" lIns="91440" tIns="45720" rIns="91440" bIns="45720" rtlCol="0" anchor="ctr">
            <a:normAutofit/>
          </a:bodyPr>
          <a:lstStyle/>
          <a:p>
            <a:pPr>
              <a:spcAft>
                <a:spcPts val="600"/>
              </a:spcAft>
            </a:pPr>
            <a:fld id="{00AD74A4-62B0-4818-8AC5-6F96D5C11243}" type="slidenum">
              <a:rPr lang="en-US" smtClean="0"/>
              <a:pPr>
                <a:spcAft>
                  <a:spcPts val="600"/>
                </a:spcAft>
              </a:pPr>
              <a:t>4</a:t>
            </a:fld>
            <a:endParaRPr lang="en-US" dirty="0"/>
          </a:p>
        </p:txBody>
      </p:sp>
      <p:sp>
        <p:nvSpPr>
          <p:cNvPr id="4" name="Title 3">
            <a:extLst>
              <a:ext uri="{FF2B5EF4-FFF2-40B4-BE49-F238E27FC236}">
                <a16:creationId xmlns:a16="http://schemas.microsoft.com/office/drawing/2014/main" id="{C44BDAAE-D793-1FB2-B2B7-19B5E1E0C926}"/>
              </a:ext>
            </a:extLst>
          </p:cNvPr>
          <p:cNvSpPr>
            <a:spLocks noGrp="1"/>
          </p:cNvSpPr>
          <p:nvPr>
            <p:ph type="title"/>
          </p:nvPr>
        </p:nvSpPr>
        <p:spPr>
          <a:xfrm>
            <a:off x="654649" y="618517"/>
            <a:ext cx="3748035" cy="3661252"/>
          </a:xfrm>
        </p:spPr>
        <p:txBody>
          <a:bodyPr vert="horz" lIns="91440" tIns="45720" rIns="91440" bIns="45720" rtlCol="0" anchor="ctr">
            <a:normAutofit fontScale="90000"/>
          </a:bodyPr>
          <a:lstStyle/>
          <a:p>
            <a:r>
              <a:rPr lang="en-US" dirty="0"/>
              <a:t>FILING A</a:t>
            </a:r>
            <a:br>
              <a:rPr lang="en-US" dirty="0"/>
            </a:br>
            <a:r>
              <a:rPr lang="en-US" dirty="0"/>
              <a:t>DECLARATION OF underground WATER RIGHT FOR LIVESTOCK WATERING OR DOMESTIC PURPOSES</a:t>
            </a:r>
          </a:p>
        </p:txBody>
      </p:sp>
    </p:spTree>
    <p:extLst>
      <p:ext uri="{BB962C8B-B14F-4D97-AF65-F5344CB8AC3E}">
        <p14:creationId xmlns:p14="http://schemas.microsoft.com/office/powerpoint/2010/main" val="3419928140"/>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D9BA-601E-B2B0-39AA-A6AED9200BFE}"/>
              </a:ext>
            </a:extLst>
          </p:cNvPr>
          <p:cNvSpPr>
            <a:spLocks noGrp="1"/>
          </p:cNvSpPr>
          <p:nvPr>
            <p:ph type="title"/>
          </p:nvPr>
        </p:nvSpPr>
        <p:spPr>
          <a:xfrm>
            <a:off x="913775" y="618517"/>
            <a:ext cx="10364451" cy="1596177"/>
          </a:xfrm>
        </p:spPr>
        <p:txBody>
          <a:bodyPr>
            <a:normAutofit/>
          </a:bodyPr>
          <a:lstStyle/>
          <a:p>
            <a:r>
              <a:rPr lang="en-US" dirty="0"/>
              <a:t>The process for filing a declaration of water right is the same no matter what the purpose of use is or what the source of water is. </a:t>
            </a:r>
          </a:p>
        </p:txBody>
      </p:sp>
      <p:sp>
        <p:nvSpPr>
          <p:cNvPr id="3" name="Content Placeholder 2">
            <a:extLst>
              <a:ext uri="{FF2B5EF4-FFF2-40B4-BE49-F238E27FC236}">
                <a16:creationId xmlns:a16="http://schemas.microsoft.com/office/drawing/2014/main" id="{006D9CBA-CE66-E3BB-88F3-ED5C82E4F0ED}"/>
              </a:ext>
            </a:extLst>
          </p:cNvPr>
          <p:cNvSpPr>
            <a:spLocks noGrp="1"/>
          </p:cNvSpPr>
          <p:nvPr>
            <p:ph sz="quarter" idx="13"/>
          </p:nvPr>
        </p:nvSpPr>
        <p:spPr>
          <a:xfrm>
            <a:off x="913774" y="2367092"/>
            <a:ext cx="10363826" cy="3424107"/>
          </a:xfrm>
          <a:ln>
            <a:solidFill>
              <a:schemeClr val="accent1"/>
            </a:solidFill>
          </a:ln>
        </p:spPr>
        <p:txBody>
          <a:bodyPr>
            <a:normAutofit fontScale="77500" lnSpcReduction="20000"/>
          </a:bodyPr>
          <a:lstStyle/>
          <a:p>
            <a:r>
              <a:rPr lang="en-US" dirty="0"/>
              <a:t>When you file the declaration, list all sources of water for that purpose of use.</a:t>
            </a:r>
          </a:p>
          <a:p>
            <a:r>
              <a:rPr lang="en-US" dirty="0"/>
              <a:t>File a separate declaration for each purpose of use.</a:t>
            </a:r>
          </a:p>
          <a:p>
            <a:r>
              <a:rPr lang="en-US" dirty="0"/>
              <a:t>Using a consultant or attorney does not guarantee acceptance of the declaration.</a:t>
            </a:r>
          </a:p>
          <a:p>
            <a:r>
              <a:rPr lang="en-US" dirty="0"/>
              <a:t>For stock and domestic declarations use the standard amount unless you have overwhelming evidence of a different amount, such as meter readings or some sort of records. </a:t>
            </a:r>
          </a:p>
          <a:p>
            <a:r>
              <a:rPr lang="en-US" dirty="0"/>
              <a:t>A water right must have beneficial use prior to the declaration of the basin and in continual use from then until now.</a:t>
            </a:r>
          </a:p>
          <a:p>
            <a:r>
              <a:rPr lang="en-US" dirty="0"/>
              <a:t>Four years of non-use prior to 1965 constitutes forfeiture of the right by law.</a:t>
            </a:r>
          </a:p>
          <a:p>
            <a:r>
              <a:rPr lang="en-US" dirty="0"/>
              <a:t>Long term of non-use after 1965 could be determined to be abandonment of the right.</a:t>
            </a:r>
          </a:p>
          <a:p>
            <a:r>
              <a:rPr lang="en-US" dirty="0"/>
              <a:t>Just because there is a well on the property does not mean there is a water right.</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C4BA054-E29C-FDEC-907F-588C9BDEB071}"/>
              </a:ext>
            </a:extLst>
          </p:cNvPr>
          <p:cNvSpPr>
            <a:spLocks noGrp="1"/>
          </p:cNvSpPr>
          <p:nvPr>
            <p:ph type="sldNum" sz="quarter" idx="12"/>
          </p:nvPr>
        </p:nvSpPr>
        <p:spPr>
          <a:xfrm>
            <a:off x="10514011" y="5883275"/>
            <a:ext cx="764215" cy="365125"/>
          </a:xfrm>
        </p:spPr>
        <p:txBody>
          <a:bodyPr>
            <a:normAutofit/>
          </a:bodyPr>
          <a:lstStyle/>
          <a:p>
            <a:fld id="{00AD74A4-62B0-4818-8AC5-6F96D5C11243}" type="slidenum">
              <a:rPr lang="en-US"/>
              <a:pPr/>
              <a:t>5</a:t>
            </a:fld>
            <a:endParaRPr lang="en-US" dirty="0"/>
          </a:p>
        </p:txBody>
      </p:sp>
    </p:spTree>
    <p:extLst>
      <p:ext uri="{BB962C8B-B14F-4D97-AF65-F5344CB8AC3E}">
        <p14:creationId xmlns:p14="http://schemas.microsoft.com/office/powerpoint/2010/main" val="317140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2CB6-7475-2520-2471-77258357CB86}"/>
              </a:ext>
            </a:extLst>
          </p:cNvPr>
          <p:cNvSpPr>
            <a:spLocks noGrp="1"/>
          </p:cNvSpPr>
          <p:nvPr>
            <p:ph type="title"/>
          </p:nvPr>
        </p:nvSpPr>
        <p:spPr>
          <a:xfrm>
            <a:off x="913775" y="618518"/>
            <a:ext cx="10364451" cy="1151560"/>
          </a:xfrm>
        </p:spPr>
        <p:txBody>
          <a:bodyPr>
            <a:normAutofit fontScale="90000"/>
          </a:bodyPr>
          <a:lstStyle/>
          <a:p>
            <a:r>
              <a:rPr lang="en-US" dirty="0"/>
              <a:t>Elements of a water right</a:t>
            </a:r>
            <a:br>
              <a:rPr lang="en-US" dirty="0"/>
            </a:br>
            <a:r>
              <a:rPr lang="en-US" sz="2200" cap="none" dirty="0">
                <a:latin typeface="Calibri" panose="020F0502020204030204" pitchFamily="34" charset="0"/>
                <a:cs typeface="Calibri" panose="020F0502020204030204" pitchFamily="34" charset="0"/>
              </a:rPr>
              <a:t>A water right must have all the elements in order to be considered a right.  If you don’t have these basic elements, then the declaration will be returned.  Elements of a water right are as follows:</a:t>
            </a:r>
            <a:br>
              <a:rPr lang="en-US" sz="2200" cap="none" dirty="0">
                <a:latin typeface="Calibri" panose="020F0502020204030204" pitchFamily="34" charset="0"/>
                <a:cs typeface="Calibri" panose="020F0502020204030204" pitchFamily="34" charset="0"/>
              </a:rPr>
            </a:br>
            <a:endParaRPr lang="en-US" sz="2200" dirty="0"/>
          </a:p>
        </p:txBody>
      </p:sp>
      <p:sp>
        <p:nvSpPr>
          <p:cNvPr id="3" name="Content Placeholder 2">
            <a:extLst>
              <a:ext uri="{FF2B5EF4-FFF2-40B4-BE49-F238E27FC236}">
                <a16:creationId xmlns:a16="http://schemas.microsoft.com/office/drawing/2014/main" id="{FD841504-C8F1-A1B9-A1E8-A83B63B212F9}"/>
              </a:ext>
            </a:extLst>
          </p:cNvPr>
          <p:cNvSpPr>
            <a:spLocks noGrp="1"/>
          </p:cNvSpPr>
          <p:nvPr>
            <p:ph sz="quarter" idx="13"/>
          </p:nvPr>
        </p:nvSpPr>
        <p:spPr>
          <a:xfrm>
            <a:off x="913774" y="1770078"/>
            <a:ext cx="10363826" cy="4469404"/>
          </a:xfrm>
          <a:ln>
            <a:solidFill>
              <a:srgbClr val="FF0000"/>
            </a:solidFill>
          </a:ln>
        </p:spPr>
        <p:txBody>
          <a:bodyPr>
            <a:normAutofit fontScale="62500" lnSpcReduction="20000"/>
          </a:bodyPr>
          <a:lstStyle/>
          <a:p>
            <a:pPr algn="just"/>
            <a:r>
              <a:rPr lang="en-US" sz="2900" cap="none" dirty="0">
                <a:latin typeface="Calibri" panose="020F0502020204030204" pitchFamily="34" charset="0"/>
                <a:cs typeface="Calibri" panose="020F0502020204030204" pitchFamily="34" charset="0"/>
              </a:rPr>
              <a:t>Point of diversion or POD.  If there is no pod there is no right.  Also tied to source.  There are only two sources of water for a water right in NM.  Groundwater or Surface Water.</a:t>
            </a:r>
          </a:p>
          <a:p>
            <a:pPr algn="just"/>
            <a:r>
              <a:rPr lang="en-US" sz="2900" cap="none" dirty="0">
                <a:latin typeface="Calibri" panose="020F0502020204030204" pitchFamily="34" charset="0"/>
                <a:cs typeface="Calibri" panose="020F0502020204030204" pitchFamily="34" charset="0"/>
              </a:rPr>
              <a:t>Place of Use or POU.  The place of use is described as a defined area such as an irrigated tract, a property, part of a property or some other defined area such as a county or municipality.  This can be tricky if the well serves all livestock on a ranch in which case you describe the ranch.  If there are multiple wells then there may be some crossover on the ranch description.  If the water is used for commercial sales then the place of use will be the well location.</a:t>
            </a:r>
          </a:p>
          <a:p>
            <a:pPr algn="just"/>
            <a:r>
              <a:rPr lang="en-US" sz="2900" cap="none" dirty="0">
                <a:latin typeface="Calibri" panose="020F0502020204030204" pitchFamily="34" charset="0"/>
                <a:cs typeface="Calibri" panose="020F0502020204030204" pitchFamily="34" charset="0"/>
              </a:rPr>
              <a:t>Purpose of Use.  Choose one of the purposes on the form.  If you have a specific use then write it in the space provided.</a:t>
            </a:r>
          </a:p>
          <a:p>
            <a:pPr algn="just"/>
            <a:r>
              <a:rPr lang="en-US" sz="2900" cap="none" dirty="0">
                <a:latin typeface="Calibri" panose="020F0502020204030204" pitchFamily="34" charset="0"/>
                <a:cs typeface="Calibri" panose="020F0502020204030204" pitchFamily="34" charset="0"/>
              </a:rPr>
              <a:t>Amount of water.  This is the amount of water diverted from all points of diversion for the purpose of use within one calendar year.  Once again use the standard amount unless you have records of diverted water.</a:t>
            </a:r>
          </a:p>
          <a:p>
            <a:pPr algn="just"/>
            <a:r>
              <a:rPr lang="en-US" sz="2900" cap="none" dirty="0">
                <a:latin typeface="Calibri" panose="020F0502020204030204" pitchFamily="34" charset="0"/>
                <a:cs typeface="Calibri" panose="020F0502020204030204" pitchFamily="34" charset="0"/>
              </a:rPr>
              <a:t>Priority date.  This is the date in which the water was first put to beneficial use.</a:t>
            </a:r>
          </a:p>
          <a:p>
            <a:pPr algn="just"/>
            <a:r>
              <a:rPr lang="en-US" sz="2900" cap="none" dirty="0">
                <a:latin typeface="Calibri" panose="020F0502020204030204" pitchFamily="34" charset="0"/>
                <a:cs typeface="Calibri" panose="020F0502020204030204" pitchFamily="34" charset="0"/>
              </a:rPr>
              <a:t> Owner.  This is the current owner of the right usually the owner of the pod and place of use.</a:t>
            </a:r>
          </a:p>
          <a:p>
            <a:endParaRPr lang="en-US" sz="24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D1E5A69-CC69-173F-0062-35DCF8E68896}"/>
              </a:ext>
            </a:extLst>
          </p:cNvPr>
          <p:cNvSpPr>
            <a:spLocks noGrp="1"/>
          </p:cNvSpPr>
          <p:nvPr>
            <p:ph type="sldNum" sz="quarter" idx="12"/>
          </p:nvPr>
        </p:nvSpPr>
        <p:spPr>
          <a:xfrm>
            <a:off x="10513385" y="5874358"/>
            <a:ext cx="764215" cy="365125"/>
          </a:xfrm>
        </p:spPr>
        <p:txBody>
          <a:bodyPr/>
          <a:lstStyle/>
          <a:p>
            <a:fld id="{00AD74A4-62B0-4818-8AC5-6F96D5C11243}" type="slidenum">
              <a:rPr lang="en-US" sz="1800" smtClean="0"/>
              <a:t>6</a:t>
            </a:fld>
            <a:endParaRPr lang="en-US" sz="1800" dirty="0"/>
          </a:p>
        </p:txBody>
      </p:sp>
    </p:spTree>
    <p:extLst>
      <p:ext uri="{BB962C8B-B14F-4D97-AF65-F5344CB8AC3E}">
        <p14:creationId xmlns:p14="http://schemas.microsoft.com/office/powerpoint/2010/main" val="4164483499"/>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BC78-9757-DA2B-C00A-811D5D1260A6}"/>
              </a:ext>
            </a:extLst>
          </p:cNvPr>
          <p:cNvSpPr>
            <a:spLocks noGrp="1"/>
          </p:cNvSpPr>
          <p:nvPr>
            <p:ph type="title"/>
          </p:nvPr>
        </p:nvSpPr>
        <p:spPr>
          <a:xfrm>
            <a:off x="913774" y="1256145"/>
            <a:ext cx="10363825" cy="1293091"/>
          </a:xfrm>
        </p:spPr>
        <p:txBody>
          <a:bodyPr>
            <a:normAutofit/>
          </a:bodyPr>
          <a:lstStyle/>
          <a:p>
            <a:r>
              <a:rPr lang="en-US" dirty="0"/>
              <a:t>Beneficial use is the basis, the measure and limit of a water right</a:t>
            </a:r>
          </a:p>
        </p:txBody>
      </p:sp>
      <p:sp>
        <p:nvSpPr>
          <p:cNvPr id="4" name="Slide Number Placeholder 3">
            <a:extLst>
              <a:ext uri="{FF2B5EF4-FFF2-40B4-BE49-F238E27FC236}">
                <a16:creationId xmlns:a16="http://schemas.microsoft.com/office/drawing/2014/main" id="{25946D1D-1775-DC9A-2934-2264E5827B94}"/>
              </a:ext>
            </a:extLst>
          </p:cNvPr>
          <p:cNvSpPr>
            <a:spLocks noGrp="1"/>
          </p:cNvSpPr>
          <p:nvPr>
            <p:ph type="sldNum" sz="quarter" idx="12"/>
          </p:nvPr>
        </p:nvSpPr>
        <p:spPr/>
        <p:txBody>
          <a:bodyPr/>
          <a:lstStyle/>
          <a:p>
            <a:fld id="{00AD74A4-62B0-4818-8AC5-6F96D5C11243}" type="slidenum">
              <a:rPr lang="en-US" sz="1400" smtClean="0"/>
              <a:t>7</a:t>
            </a:fld>
            <a:endParaRPr lang="en-US" sz="1400" dirty="0"/>
          </a:p>
        </p:txBody>
      </p:sp>
      <p:sp>
        <p:nvSpPr>
          <p:cNvPr id="5" name="Content Placeholder 4">
            <a:extLst>
              <a:ext uri="{FF2B5EF4-FFF2-40B4-BE49-F238E27FC236}">
                <a16:creationId xmlns:a16="http://schemas.microsoft.com/office/drawing/2014/main" id="{62D75CA5-016D-D1C3-9064-68470CB35F0C}"/>
              </a:ext>
            </a:extLst>
          </p:cNvPr>
          <p:cNvSpPr>
            <a:spLocks noGrp="1"/>
          </p:cNvSpPr>
          <p:nvPr>
            <p:ph sz="quarter" idx="13"/>
          </p:nvPr>
        </p:nvSpPr>
        <p:spPr>
          <a:xfrm>
            <a:off x="913774" y="3137483"/>
            <a:ext cx="10363826" cy="2653716"/>
          </a:xfrm>
        </p:spPr>
        <p:txBody>
          <a:bodyPr/>
          <a:lstStyle/>
          <a:p>
            <a:r>
              <a:rPr lang="en-US" dirty="0"/>
              <a:t>If there is no beneficial use of water, then there is no water right.</a:t>
            </a:r>
          </a:p>
          <a:p>
            <a:r>
              <a:rPr lang="en-US" dirty="0"/>
              <a:t>Don’t let you water right die from non-use.</a:t>
            </a:r>
          </a:p>
          <a:p>
            <a:r>
              <a:rPr lang="en-US" dirty="0"/>
              <a:t>Don’t let the above statements cause you to waste water.</a:t>
            </a:r>
          </a:p>
        </p:txBody>
      </p:sp>
    </p:spTree>
    <p:extLst>
      <p:ext uri="{BB962C8B-B14F-4D97-AF65-F5344CB8AC3E}">
        <p14:creationId xmlns:p14="http://schemas.microsoft.com/office/powerpoint/2010/main" val="3417503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63DF4-D703-D0E4-F28D-A77E940573BF}"/>
              </a:ext>
            </a:extLst>
          </p:cNvPr>
          <p:cNvSpPr>
            <a:spLocks noGrp="1"/>
          </p:cNvSpPr>
          <p:nvPr>
            <p:ph type="title"/>
          </p:nvPr>
        </p:nvSpPr>
        <p:spPr>
          <a:xfrm>
            <a:off x="913774" y="609600"/>
            <a:ext cx="10364452" cy="744747"/>
          </a:xfrm>
        </p:spPr>
        <p:txBody>
          <a:bodyPr/>
          <a:lstStyle/>
          <a:p>
            <a:r>
              <a:rPr lang="en-US" dirty="0"/>
              <a:t>Water right forms</a:t>
            </a:r>
          </a:p>
        </p:txBody>
      </p:sp>
      <p:sp>
        <p:nvSpPr>
          <p:cNvPr id="9" name="Slide Number Placeholder 8">
            <a:extLst>
              <a:ext uri="{FF2B5EF4-FFF2-40B4-BE49-F238E27FC236}">
                <a16:creationId xmlns:a16="http://schemas.microsoft.com/office/drawing/2014/main" id="{CF7FD19F-EAA8-FFBE-A212-741FE9FE8AE0}"/>
              </a:ext>
            </a:extLst>
          </p:cNvPr>
          <p:cNvSpPr>
            <a:spLocks noGrp="1"/>
          </p:cNvSpPr>
          <p:nvPr>
            <p:ph type="sldNum" sz="quarter" idx="12"/>
          </p:nvPr>
        </p:nvSpPr>
        <p:spPr/>
        <p:txBody>
          <a:bodyPr/>
          <a:lstStyle/>
          <a:p>
            <a:fld id="{00AD74A4-62B0-4818-8AC5-6F96D5C11243}" type="slidenum">
              <a:rPr lang="en-US" sz="1800" smtClean="0"/>
              <a:t>8</a:t>
            </a:fld>
            <a:endParaRPr lang="en-US" sz="1800" dirty="0"/>
          </a:p>
        </p:txBody>
      </p:sp>
      <p:sp>
        <p:nvSpPr>
          <p:cNvPr id="17" name="Text Placeholder 16">
            <a:extLst>
              <a:ext uri="{FF2B5EF4-FFF2-40B4-BE49-F238E27FC236}">
                <a16:creationId xmlns:a16="http://schemas.microsoft.com/office/drawing/2014/main" id="{E58CD187-04F5-0E92-8713-3913F501AE98}"/>
              </a:ext>
            </a:extLst>
          </p:cNvPr>
          <p:cNvSpPr>
            <a:spLocks noGrp="1"/>
          </p:cNvSpPr>
          <p:nvPr>
            <p:ph type="body" sz="half" idx="17"/>
          </p:nvPr>
        </p:nvSpPr>
        <p:spPr>
          <a:xfrm>
            <a:off x="6504701" y="1716657"/>
            <a:ext cx="4773524" cy="4074543"/>
          </a:xfrm>
          <a:ln>
            <a:solidFill>
              <a:schemeClr val="accent1"/>
            </a:solidFill>
          </a:ln>
        </p:spPr>
        <p:txBody>
          <a:bodyPr>
            <a:normAutofit fontScale="77500" lnSpcReduction="20000"/>
          </a:bodyPr>
          <a:lstStyle/>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Fill out the entire form.</a:t>
            </a:r>
          </a:p>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If you have questions call the District Office and ask.</a:t>
            </a:r>
          </a:p>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The OSE does not charge to answer questions.</a:t>
            </a:r>
          </a:p>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Almost all filings with the OSE must have a recorded deed, especially a declaration.</a:t>
            </a:r>
          </a:p>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Only the water right owner can sign a form unless there is a document authorizing another party to sign.</a:t>
            </a:r>
          </a:p>
          <a:p>
            <a:pPr marL="285750" indent="-285750" algn="l">
              <a:buFont typeface="Arial" panose="020B0604020202020204" pitchFamily="34" charset="0"/>
              <a:buChar char="•"/>
            </a:pPr>
            <a:r>
              <a:rPr lang="en-US" sz="2300" cap="none" dirty="0">
                <a:latin typeface="Calibri" panose="020F0502020204030204" pitchFamily="34" charset="0"/>
                <a:cs typeface="Calibri" panose="020F0502020204030204" pitchFamily="34" charset="0"/>
              </a:rPr>
              <a:t>If the form indicates the signature must be notarized then you must send the OSE the original notarized copies.</a:t>
            </a:r>
          </a:p>
          <a:p>
            <a:pPr marL="285750" indent="-285750" algn="l">
              <a:buFont typeface="Arial" panose="020B0604020202020204" pitchFamily="34" charset="0"/>
              <a:buChar char="•"/>
            </a:pPr>
            <a:endParaRPr lang="en-US" sz="2000" cap="none" dirty="0">
              <a:latin typeface="Calibri" panose="020F0502020204030204" pitchFamily="34" charset="0"/>
              <a:cs typeface="Calibri" panose="020F0502020204030204" pitchFamily="34" charset="0"/>
            </a:endParaRPr>
          </a:p>
        </p:txBody>
      </p:sp>
      <p:sp>
        <p:nvSpPr>
          <p:cNvPr id="19" name="Text Placeholder 18">
            <a:extLst>
              <a:ext uri="{FF2B5EF4-FFF2-40B4-BE49-F238E27FC236}">
                <a16:creationId xmlns:a16="http://schemas.microsoft.com/office/drawing/2014/main" id="{62208CA5-649B-DEF2-0D24-7BF012C48EB6}"/>
              </a:ext>
            </a:extLst>
          </p:cNvPr>
          <p:cNvSpPr>
            <a:spLocks noGrp="1"/>
          </p:cNvSpPr>
          <p:nvPr>
            <p:ph type="body" sz="half" idx="16"/>
          </p:nvPr>
        </p:nvSpPr>
        <p:spPr>
          <a:xfrm>
            <a:off x="913774" y="1716657"/>
            <a:ext cx="4451855" cy="4074543"/>
          </a:xfrm>
          <a:ln>
            <a:solidFill>
              <a:schemeClr val="accent1"/>
            </a:solidFill>
          </a:ln>
        </p:spPr>
        <p:txBody>
          <a:bodyPr>
            <a:normAutofit/>
          </a:bodyPr>
          <a:lstStyle/>
          <a:p>
            <a:pPr marL="285750" indent="-285750" algn="l">
              <a:buFont typeface="Arial" panose="020B0604020202020204" pitchFamily="34" charset="0"/>
              <a:buChar char="•"/>
            </a:pPr>
            <a:r>
              <a:rPr lang="en-US" sz="2000" cap="none" dirty="0">
                <a:latin typeface="Calibri" panose="020F0502020204030204" pitchFamily="34" charset="0"/>
                <a:cs typeface="Calibri" panose="020F0502020204030204" pitchFamily="34" charset="0"/>
              </a:rPr>
              <a:t>All the forms are on the OSE website.</a:t>
            </a:r>
          </a:p>
          <a:p>
            <a:pPr marL="285750" indent="-285750" algn="l">
              <a:buFont typeface="Arial" panose="020B0604020202020204" pitchFamily="34" charset="0"/>
              <a:buChar char="•"/>
            </a:pPr>
            <a:r>
              <a:rPr lang="en-US" sz="2000" cap="none" dirty="0">
                <a:latin typeface="Calibri" panose="020F0502020204030204" pitchFamily="34" charset="0"/>
                <a:cs typeface="Calibri" panose="020F0502020204030204" pitchFamily="34" charset="0"/>
              </a:rPr>
              <a:t>Always check that you have the latest form for what you are filing.</a:t>
            </a:r>
          </a:p>
          <a:p>
            <a:pPr marL="285750" indent="-285750" algn="l">
              <a:buFont typeface="Arial" panose="020B0604020202020204" pitchFamily="34" charset="0"/>
              <a:buChar char="•"/>
            </a:pPr>
            <a:r>
              <a:rPr lang="en-US" sz="2000" cap="none" dirty="0">
                <a:latin typeface="Calibri" panose="020F0502020204030204" pitchFamily="34" charset="0"/>
                <a:cs typeface="Calibri" panose="020F0502020204030204" pitchFamily="34" charset="0"/>
              </a:rPr>
              <a:t>Don’t use old forms.</a:t>
            </a:r>
          </a:p>
          <a:p>
            <a:pPr marL="285750" indent="-285750" algn="l">
              <a:buFont typeface="Arial" panose="020B0604020202020204" pitchFamily="34" charset="0"/>
              <a:buChar char="•"/>
            </a:pPr>
            <a:r>
              <a:rPr lang="en-US" sz="2000" cap="none" dirty="0">
                <a:latin typeface="Calibri" panose="020F0502020204030204" pitchFamily="34" charset="0"/>
                <a:cs typeface="Calibri" panose="020F0502020204030204" pitchFamily="34" charset="0"/>
              </a:rPr>
              <a:t>Don’t forget the filing fees and signatures.</a:t>
            </a:r>
          </a:p>
          <a:p>
            <a:pPr algn="l"/>
            <a:endParaRPr lang="en-US" sz="2000" b="1" cap="none" dirty="0">
              <a:latin typeface="Calibri" panose="020F0502020204030204" pitchFamily="34" charset="0"/>
              <a:cs typeface="Calibri" panose="020F0502020204030204" pitchFamily="34" charset="0"/>
            </a:endParaRPr>
          </a:p>
          <a:p>
            <a:pPr algn="l"/>
            <a:endParaRPr lang="en-US" sz="2000" cap="none" dirty="0">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endParaRPr lang="en-US" dirty="0">
              <a:latin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7EA82F25-D704-F54B-10E8-F7B5E7C7088C}"/>
              </a:ext>
            </a:extLst>
          </p:cNvPr>
          <p:cNvSpPr txBox="1"/>
          <p:nvPr/>
        </p:nvSpPr>
        <p:spPr>
          <a:xfrm>
            <a:off x="228600" y="6063734"/>
            <a:ext cx="6134100" cy="369332"/>
          </a:xfrm>
          <a:prstGeom prst="rect">
            <a:avLst/>
          </a:prstGeom>
          <a:noFill/>
          <a:ln>
            <a:solidFill>
              <a:schemeClr val="accent1"/>
            </a:solidFill>
          </a:ln>
        </p:spPr>
        <p:txBody>
          <a:bodyPr wrap="square" rtlCol="0">
            <a:spAutoFit/>
          </a:bodyPr>
          <a:lstStyle/>
          <a:p>
            <a:r>
              <a:rPr lang="en-US" dirty="0"/>
              <a:t> The OSE does not take cash or credit cards so be prepared.</a:t>
            </a:r>
          </a:p>
        </p:txBody>
      </p:sp>
    </p:spTree>
    <p:extLst>
      <p:ext uri="{BB962C8B-B14F-4D97-AF65-F5344CB8AC3E}">
        <p14:creationId xmlns:p14="http://schemas.microsoft.com/office/powerpoint/2010/main" val="3674130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63DF4-D703-D0E4-F28D-A77E940573BF}"/>
              </a:ext>
            </a:extLst>
          </p:cNvPr>
          <p:cNvSpPr>
            <a:spLocks noGrp="1"/>
          </p:cNvSpPr>
          <p:nvPr>
            <p:ph type="title"/>
          </p:nvPr>
        </p:nvSpPr>
        <p:spPr>
          <a:xfrm>
            <a:off x="913774" y="263952"/>
            <a:ext cx="10364452" cy="546753"/>
          </a:xfrm>
        </p:spPr>
        <p:txBody>
          <a:bodyPr>
            <a:noAutofit/>
          </a:bodyPr>
          <a:lstStyle/>
          <a:p>
            <a:r>
              <a:rPr lang="en-US" dirty="0"/>
              <a:t>District Offices</a:t>
            </a:r>
          </a:p>
        </p:txBody>
      </p:sp>
      <p:sp>
        <p:nvSpPr>
          <p:cNvPr id="6" name="Text Placeholder 5">
            <a:extLst>
              <a:ext uri="{FF2B5EF4-FFF2-40B4-BE49-F238E27FC236}">
                <a16:creationId xmlns:a16="http://schemas.microsoft.com/office/drawing/2014/main" id="{A0B4FB37-2798-C61A-5A15-58509BB5389C}"/>
              </a:ext>
            </a:extLst>
          </p:cNvPr>
          <p:cNvSpPr>
            <a:spLocks noGrp="1"/>
          </p:cNvSpPr>
          <p:nvPr>
            <p:ph type="body" sz="half" idx="15"/>
          </p:nvPr>
        </p:nvSpPr>
        <p:spPr>
          <a:xfrm>
            <a:off x="452487" y="810705"/>
            <a:ext cx="5713421" cy="5520353"/>
          </a:xfrm>
          <a:ln>
            <a:solidFill>
              <a:schemeClr val="accent1"/>
            </a:solidFill>
          </a:ln>
        </p:spPr>
        <p:txBody>
          <a:bodyPr>
            <a:noAutofit/>
          </a:bodyPr>
          <a:lstStyle/>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There are seven district offices.  Contact numbers are below.</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Make sure you submit your paperwork to the correct district office, or it could be delayed.</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There is no central OSE office.  So don’t send you paperwork to the STATE ENGINEER or it will be delayed.</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Once your declaration has been accepted for filing and you get your copy you can then file any additional applications on that right.  This does not mean that your application will be automatically approved.</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There are several areas of the state that have special conditions.  Check with the district office to see if your well falls within an area with restrictions.</a:t>
            </a:r>
          </a:p>
        </p:txBody>
      </p:sp>
      <p:sp>
        <p:nvSpPr>
          <p:cNvPr id="8" name="Text Placeholder 7">
            <a:extLst>
              <a:ext uri="{FF2B5EF4-FFF2-40B4-BE49-F238E27FC236}">
                <a16:creationId xmlns:a16="http://schemas.microsoft.com/office/drawing/2014/main" id="{A6FFA9AE-D47D-B124-3121-94A3FB43543B}"/>
              </a:ext>
            </a:extLst>
          </p:cNvPr>
          <p:cNvSpPr>
            <a:spLocks noGrp="1"/>
          </p:cNvSpPr>
          <p:nvPr>
            <p:ph type="body" sz="half" idx="17"/>
          </p:nvPr>
        </p:nvSpPr>
        <p:spPr>
          <a:xfrm>
            <a:off x="6485641" y="810705"/>
            <a:ext cx="4792585" cy="5520352"/>
          </a:xfrm>
          <a:ln>
            <a:solidFill>
              <a:schemeClr val="accent1"/>
            </a:solidFill>
          </a:ln>
        </p:spPr>
        <p:txBody>
          <a:bodyPr>
            <a:noAutofit/>
          </a:bodyPr>
          <a:lstStyle/>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OSE staff must determine if your declaration is acceptable so it will take time.</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District staffing levels vary so it may take longer than you expect.</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Many declarations have been filed so yours may already be on file.  We have to check.</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Your declaration is a statement of your water right.  If it is acceptable, it will be put into the system but it is </a:t>
            </a:r>
            <a:r>
              <a:rPr lang="en-US" sz="1800" b="1" u="sng" cap="none" dirty="0">
                <a:latin typeface="Calibri" panose="020F0502020204030204" pitchFamily="34" charset="0"/>
                <a:cs typeface="Calibri" panose="020F0502020204030204" pitchFamily="34" charset="0"/>
              </a:rPr>
              <a:t>not validated</a:t>
            </a:r>
            <a:r>
              <a:rPr lang="en-US" sz="1800" cap="none" dirty="0">
                <a:latin typeface="Calibri" panose="020F0502020204030204" pitchFamily="34" charset="0"/>
                <a:cs typeface="Calibri" panose="020F0502020204030204" pitchFamily="34" charset="0"/>
              </a:rPr>
              <a:t> at this time.  It is only accepted for filing.</a:t>
            </a:r>
          </a:p>
          <a:p>
            <a:pPr marL="285750" indent="-285750" algn="l">
              <a:buFont typeface="Arial" panose="020B0604020202020204" pitchFamily="34" charset="0"/>
              <a:buChar char="•"/>
            </a:pPr>
            <a:r>
              <a:rPr lang="en-US" sz="1800" cap="none" dirty="0">
                <a:latin typeface="Calibri" panose="020F0502020204030204" pitchFamily="34" charset="0"/>
                <a:cs typeface="Calibri" panose="020F0502020204030204" pitchFamily="34" charset="0"/>
              </a:rPr>
              <a:t>After your declaration is processed you will get one of the copies back with a cover letter.  You need to file that copy with the county clerk within the county that the water right is located.</a:t>
            </a:r>
          </a:p>
        </p:txBody>
      </p:sp>
      <p:sp>
        <p:nvSpPr>
          <p:cNvPr id="9" name="Slide Number Placeholder 8">
            <a:extLst>
              <a:ext uri="{FF2B5EF4-FFF2-40B4-BE49-F238E27FC236}">
                <a16:creationId xmlns:a16="http://schemas.microsoft.com/office/drawing/2014/main" id="{CF7FD19F-EAA8-FFBE-A212-741FE9FE8AE0}"/>
              </a:ext>
            </a:extLst>
          </p:cNvPr>
          <p:cNvSpPr>
            <a:spLocks noGrp="1"/>
          </p:cNvSpPr>
          <p:nvPr>
            <p:ph type="sldNum" sz="quarter" idx="12"/>
          </p:nvPr>
        </p:nvSpPr>
        <p:spPr/>
        <p:txBody>
          <a:bodyPr/>
          <a:lstStyle/>
          <a:p>
            <a:fld id="{00AD74A4-62B0-4818-8AC5-6F96D5C11243}" type="slidenum">
              <a:rPr lang="en-US" sz="1800" smtClean="0"/>
              <a:t>9</a:t>
            </a:fld>
            <a:endParaRPr lang="en-US" sz="1800" dirty="0"/>
          </a:p>
        </p:txBody>
      </p:sp>
    </p:spTree>
    <p:extLst>
      <p:ext uri="{BB962C8B-B14F-4D97-AF65-F5344CB8AC3E}">
        <p14:creationId xmlns:p14="http://schemas.microsoft.com/office/powerpoint/2010/main" val="1954427847"/>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4aa6bf4-d436-426f-bfa4-04b7a70e60ff}" enabled="0" method="" siteId="{04aa6bf4-d436-426f-bfa4-04b7a70e60ff}" removed="1"/>
</clbl:labelList>
</file>

<file path=docProps/app.xml><?xml version="1.0" encoding="utf-8"?>
<Properties xmlns="http://schemas.openxmlformats.org/officeDocument/2006/extended-properties" xmlns:vt="http://schemas.openxmlformats.org/officeDocument/2006/docPropsVTypes">
  <Template/>
  <TotalTime>3924</TotalTime>
  <Words>2942</Words>
  <Application>Microsoft Office PowerPoint</Application>
  <PresentationFormat>Widescreen</PresentationFormat>
  <Paragraphs>189</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Tw Cen MT</vt:lpstr>
      <vt:lpstr>Droplet</vt:lpstr>
      <vt:lpstr>Filing Declarations</vt:lpstr>
      <vt:lpstr>Administrative groundwater basins in new mexico</vt:lpstr>
      <vt:lpstr>Reasons to file a declaration of water right</vt:lpstr>
      <vt:lpstr>FILING A DECLARATION OF underground WATER RIGHT FOR LIVESTOCK WATERING OR DOMESTIC PURPOSES</vt:lpstr>
      <vt:lpstr>The process for filing a declaration of water right is the same no matter what the purpose of use is or what the source of water is. </vt:lpstr>
      <vt:lpstr>Elements of a water right A water right must have all the elements in order to be considered a right.  If you don’t have these basic elements, then the declaration will be returned.  Elements of a water right are as follows: </vt:lpstr>
      <vt:lpstr>Beneficial use is the basis, the measure and limit of a water right</vt:lpstr>
      <vt:lpstr>Water right forms</vt:lpstr>
      <vt:lpstr>District Offices</vt:lpstr>
      <vt:lpstr>What if you don’t file a declaration for your water right?</vt:lpstr>
      <vt:lpstr>Declaration of basins within the state of new mexico</vt:lpstr>
      <vt:lpstr>Adjudications and special areas</vt:lpstr>
      <vt:lpstr>Contact the District office for help with anything that you have questions for.</vt:lpstr>
      <vt:lpstr>Livestock water impoundments</vt:lpstr>
      <vt:lpstr>When is a livestock dam the location of a water right?</vt:lpstr>
      <vt:lpstr>Section 72-9-3 – Stock water.</vt:lpstr>
      <vt:lpstr>Construction of a livestock water impoundment</vt:lpstr>
      <vt:lpstr>types of dams</vt:lpstr>
      <vt:lpstr>Other impoundments</vt:lpstr>
      <vt:lpstr>Dam safety bureau</vt:lpstr>
      <vt:lpstr>Funding and other requirements</vt:lpstr>
      <vt:lpstr>sliding scale of complexity</vt:lpstr>
      <vt:lpstr>Ose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trust funding requirements</dc:title>
  <dc:creator>Pohl, Jerri, OSE</dc:creator>
  <cp:lastModifiedBy>Dorman, Sheldon R., OSE</cp:lastModifiedBy>
  <cp:revision>40</cp:revision>
  <dcterms:created xsi:type="dcterms:W3CDTF">2023-04-12T14:42:39Z</dcterms:created>
  <dcterms:modified xsi:type="dcterms:W3CDTF">2024-05-09T21:43:04Z</dcterms:modified>
</cp:coreProperties>
</file>